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3" r:id="rId4"/>
    <p:sldId id="259" r:id="rId5"/>
    <p:sldId id="260" r:id="rId6"/>
    <p:sldId id="264" r:id="rId7"/>
    <p:sldId id="265" r:id="rId8"/>
    <p:sldId id="266" r:id="rId9"/>
    <p:sldId id="26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834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3E25B7-56B6-45D4-A7E0-C9220A71F11E}" v="84" dt="2024-08-20T03:22:36.3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31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rey Plume" userId="7319f4be7b725fac" providerId="LiveId" clId="{E83E25B7-56B6-45D4-A7E0-C9220A71F11E}"/>
    <pc:docChg chg="undo custSel addSld delSld modSld">
      <pc:chgData name="Jeffrey Plume" userId="7319f4be7b725fac" providerId="LiveId" clId="{E83E25B7-56B6-45D4-A7E0-C9220A71F11E}" dt="2024-08-20T03:21:07.506" v="834" actId="1076"/>
      <pc:docMkLst>
        <pc:docMk/>
      </pc:docMkLst>
      <pc:sldChg chg="modSp">
        <pc:chgData name="Jeffrey Plume" userId="7319f4be7b725fac" providerId="LiveId" clId="{E83E25B7-56B6-45D4-A7E0-C9220A71F11E}" dt="2024-08-20T02:35:48.393" v="678"/>
        <pc:sldMkLst>
          <pc:docMk/>
          <pc:sldMk cId="221095962" sldId="256"/>
        </pc:sldMkLst>
        <pc:spChg chg="mod">
          <ac:chgData name="Jeffrey Plume" userId="7319f4be7b725fac" providerId="LiveId" clId="{E83E25B7-56B6-45D4-A7E0-C9220A71F11E}" dt="2024-08-20T02:35:48.393" v="678"/>
          <ac:spMkLst>
            <pc:docMk/>
            <pc:sldMk cId="221095962" sldId="256"/>
            <ac:spMk id="2" creationId="{36EC9FCB-17F6-DA7E-873F-7C8889462511}"/>
          </ac:spMkLst>
        </pc:spChg>
        <pc:spChg chg="mod">
          <ac:chgData name="Jeffrey Plume" userId="7319f4be7b725fac" providerId="LiveId" clId="{E83E25B7-56B6-45D4-A7E0-C9220A71F11E}" dt="2024-08-20T02:35:48.393" v="678"/>
          <ac:spMkLst>
            <pc:docMk/>
            <pc:sldMk cId="221095962" sldId="256"/>
            <ac:spMk id="3" creationId="{7A48D1FD-6B61-626E-0507-B07BC814C5B1}"/>
          </ac:spMkLst>
        </pc:spChg>
      </pc:sldChg>
      <pc:sldChg chg="modSp del">
        <pc:chgData name="Jeffrey Plume" userId="7319f4be7b725fac" providerId="LiveId" clId="{E83E25B7-56B6-45D4-A7E0-C9220A71F11E}" dt="2024-08-20T03:14:08.219" v="809" actId="2696"/>
        <pc:sldMkLst>
          <pc:docMk/>
          <pc:sldMk cId="493326737" sldId="257"/>
        </pc:sldMkLst>
        <pc:spChg chg="mod">
          <ac:chgData name="Jeffrey Plume" userId="7319f4be7b725fac" providerId="LiveId" clId="{E83E25B7-56B6-45D4-A7E0-C9220A71F11E}" dt="2024-08-20T02:35:48.393" v="678"/>
          <ac:spMkLst>
            <pc:docMk/>
            <pc:sldMk cId="493326737" sldId="257"/>
            <ac:spMk id="2" creationId="{CB8F5FE9-274B-1305-0830-E698BFB95146}"/>
          </ac:spMkLst>
        </pc:spChg>
        <pc:spChg chg="mod">
          <ac:chgData name="Jeffrey Plume" userId="7319f4be7b725fac" providerId="LiveId" clId="{E83E25B7-56B6-45D4-A7E0-C9220A71F11E}" dt="2024-08-20T02:35:48.393" v="678"/>
          <ac:spMkLst>
            <pc:docMk/>
            <pc:sldMk cId="493326737" sldId="257"/>
            <ac:spMk id="3" creationId="{295DE1AF-EE60-4F6D-B251-6FAA0413C552}"/>
          </ac:spMkLst>
        </pc:spChg>
      </pc:sldChg>
      <pc:sldChg chg="addSp delSp modSp mod modClrScheme delAnim delDesignElem chgLayout">
        <pc:chgData name="Jeffrey Plume" userId="7319f4be7b725fac" providerId="LiveId" clId="{E83E25B7-56B6-45D4-A7E0-C9220A71F11E}" dt="2024-08-20T03:09:40.060" v="801" actId="14100"/>
        <pc:sldMkLst>
          <pc:docMk/>
          <pc:sldMk cId="1333942034" sldId="258"/>
        </pc:sldMkLst>
        <pc:spChg chg="mod ord">
          <ac:chgData name="Jeffrey Plume" userId="7319f4be7b725fac" providerId="LiveId" clId="{E83E25B7-56B6-45D4-A7E0-C9220A71F11E}" dt="2024-08-20T03:04:01.210" v="764" actId="700"/>
          <ac:spMkLst>
            <pc:docMk/>
            <pc:sldMk cId="1333942034" sldId="258"/>
            <ac:spMk id="2" creationId="{826067AB-8A12-35B3-25AD-BF21223A613B}"/>
          </ac:spMkLst>
        </pc:spChg>
        <pc:spChg chg="del">
          <ac:chgData name="Jeffrey Plume" userId="7319f4be7b725fac" providerId="LiveId" clId="{E83E25B7-56B6-45D4-A7E0-C9220A71F11E}" dt="2024-08-20T01:50:22.561" v="97" actId="700"/>
          <ac:spMkLst>
            <pc:docMk/>
            <pc:sldMk cId="1333942034" sldId="258"/>
            <ac:spMk id="15" creationId="{53F29798-D584-4792-9B62-3F5F5C36D619}"/>
          </ac:spMkLst>
        </pc:spChg>
        <pc:spChg chg="add del mod ord">
          <ac:chgData name="Jeffrey Plume" userId="7319f4be7b725fac" providerId="LiveId" clId="{E83E25B7-56B6-45D4-A7E0-C9220A71F11E}" dt="2024-08-20T02:57:48.146" v="756" actId="478"/>
          <ac:spMkLst>
            <pc:docMk/>
            <pc:sldMk cId="1333942034" sldId="258"/>
            <ac:spMk id="16" creationId="{831AFD63-CBD6-39FA-504E-00DFA3A7AD81}"/>
          </ac:spMkLst>
        </pc:spChg>
        <pc:spChg chg="add mod ord">
          <ac:chgData name="Jeffrey Plume" userId="7319f4be7b725fac" providerId="LiveId" clId="{E83E25B7-56B6-45D4-A7E0-C9220A71F11E}" dt="2024-08-20T03:04:17.833" v="768" actId="27636"/>
          <ac:spMkLst>
            <pc:docMk/>
            <pc:sldMk cId="1333942034" sldId="258"/>
            <ac:spMk id="17" creationId="{473C5F53-E85B-764B-F573-0E95DF1DBFA4}"/>
          </ac:spMkLst>
        </pc:spChg>
        <pc:spChg chg="add del mod">
          <ac:chgData name="Jeffrey Plume" userId="7319f4be7b725fac" providerId="LiveId" clId="{E83E25B7-56B6-45D4-A7E0-C9220A71F11E}" dt="2024-08-20T03:08:30.429" v="796" actId="478"/>
          <ac:spMkLst>
            <pc:docMk/>
            <pc:sldMk cId="1333942034" sldId="258"/>
            <ac:spMk id="18" creationId="{6720EB76-C018-B01B-933E-B65853C33B6F}"/>
          </ac:spMkLst>
        </pc:spChg>
        <pc:spChg chg="add mod">
          <ac:chgData name="Jeffrey Plume" userId="7319f4be7b725fac" providerId="LiveId" clId="{E83E25B7-56B6-45D4-A7E0-C9220A71F11E}" dt="2024-08-20T03:09:40.060" v="801" actId="14100"/>
          <ac:spMkLst>
            <pc:docMk/>
            <pc:sldMk cId="1333942034" sldId="258"/>
            <ac:spMk id="20" creationId="{E7C79F5C-8791-2027-1E95-6AD5DF8FFD6C}"/>
          </ac:spMkLst>
        </pc:spChg>
        <pc:picChg chg="del">
          <ac:chgData name="Jeffrey Plume" userId="7319f4be7b725fac" providerId="LiveId" clId="{E83E25B7-56B6-45D4-A7E0-C9220A71F11E}" dt="2024-08-20T01:50:18.949" v="96" actId="478"/>
          <ac:picMkLst>
            <pc:docMk/>
            <pc:sldMk cId="1333942034" sldId="258"/>
            <ac:picMk id="10" creationId="{04D5E64A-22E3-021F-233B-41491538B71B}"/>
          </ac:picMkLst>
        </pc:picChg>
      </pc:sldChg>
      <pc:sldChg chg="addSp delSp modSp mod modClrScheme chgLayout">
        <pc:chgData name="Jeffrey Plume" userId="7319f4be7b725fac" providerId="LiveId" clId="{E83E25B7-56B6-45D4-A7E0-C9220A71F11E}" dt="2024-08-20T03:13:57.864" v="808"/>
        <pc:sldMkLst>
          <pc:docMk/>
          <pc:sldMk cId="2689523452" sldId="259"/>
        </pc:sldMkLst>
        <pc:spChg chg="mod ord">
          <ac:chgData name="Jeffrey Plume" userId="7319f4be7b725fac" providerId="LiveId" clId="{E83E25B7-56B6-45D4-A7E0-C9220A71F11E}" dt="2024-08-20T03:06:37.392" v="793" actId="700"/>
          <ac:spMkLst>
            <pc:docMk/>
            <pc:sldMk cId="2689523452" sldId="259"/>
            <ac:spMk id="2" creationId="{82FAE4FF-8B4B-272E-6946-077C584B42D4}"/>
          </ac:spMkLst>
        </pc:spChg>
        <pc:spChg chg="add del mod ord">
          <ac:chgData name="Jeffrey Plume" userId="7319f4be7b725fac" providerId="LiveId" clId="{E83E25B7-56B6-45D4-A7E0-C9220A71F11E}" dt="2024-08-20T03:06:37.392" v="793" actId="700"/>
          <ac:spMkLst>
            <pc:docMk/>
            <pc:sldMk cId="2689523452" sldId="259"/>
            <ac:spMk id="5" creationId="{54FB393B-75D0-037A-5FA3-E2C26C1AE528}"/>
          </ac:spMkLst>
        </pc:spChg>
        <pc:spChg chg="add mod ord">
          <ac:chgData name="Jeffrey Plume" userId="7319f4be7b725fac" providerId="LiveId" clId="{E83E25B7-56B6-45D4-A7E0-C9220A71F11E}" dt="2024-08-20T03:13:42.256" v="807" actId="27636"/>
          <ac:spMkLst>
            <pc:docMk/>
            <pc:sldMk cId="2689523452" sldId="259"/>
            <ac:spMk id="6" creationId="{DB463A76-043F-383B-06B6-5AFCA652EEFD}"/>
          </ac:spMkLst>
        </pc:spChg>
        <pc:spChg chg="add mod">
          <ac:chgData name="Jeffrey Plume" userId="7319f4be7b725fac" providerId="LiveId" clId="{E83E25B7-56B6-45D4-A7E0-C9220A71F11E}" dt="2024-08-20T03:13:57.864" v="808"/>
          <ac:spMkLst>
            <pc:docMk/>
            <pc:sldMk cId="2689523452" sldId="259"/>
            <ac:spMk id="7" creationId="{4B37BC74-B823-F35C-261C-9F759D3A5987}"/>
          </ac:spMkLst>
        </pc:spChg>
      </pc:sldChg>
      <pc:sldChg chg="addSp delSp modSp mod setBg delAnim modAnim delDesignElem">
        <pc:chgData name="Jeffrey Plume" userId="7319f4be7b725fac" providerId="LiveId" clId="{E83E25B7-56B6-45D4-A7E0-C9220A71F11E}" dt="2024-08-20T03:15:18.369" v="810" actId="478"/>
        <pc:sldMkLst>
          <pc:docMk/>
          <pc:sldMk cId="616884280" sldId="260"/>
        </pc:sldMkLst>
        <pc:spChg chg="mod">
          <ac:chgData name="Jeffrey Plume" userId="7319f4be7b725fac" providerId="LiveId" clId="{E83E25B7-56B6-45D4-A7E0-C9220A71F11E}" dt="2024-08-20T02:35:41.270" v="675" actId="26606"/>
          <ac:spMkLst>
            <pc:docMk/>
            <pc:sldMk cId="616884280" sldId="260"/>
            <ac:spMk id="2" creationId="{192A9F7B-4640-20FC-0ACE-CB939E792D2C}"/>
          </ac:spMkLst>
        </pc:spChg>
        <pc:spChg chg="add del mod ord">
          <ac:chgData name="Jeffrey Plume" userId="7319f4be7b725fac" providerId="LiveId" clId="{E83E25B7-56B6-45D4-A7E0-C9220A71F11E}" dt="2024-08-20T03:15:18.369" v="810" actId="478"/>
          <ac:spMkLst>
            <pc:docMk/>
            <pc:sldMk cId="616884280" sldId="260"/>
            <ac:spMk id="10" creationId="{C938AF9B-AB29-26F9-6B39-0E45357F2413}"/>
          </ac:spMkLst>
        </pc:spChg>
        <pc:spChg chg="add del">
          <ac:chgData name="Jeffrey Plume" userId="7319f4be7b725fac" providerId="LiveId" clId="{E83E25B7-56B6-45D4-A7E0-C9220A71F11E}" dt="2024-08-20T02:35:27.541" v="672" actId="26606"/>
          <ac:spMkLst>
            <pc:docMk/>
            <pc:sldMk cId="616884280" sldId="260"/>
            <ac:spMk id="12" creationId="{4BAAE630-F01D-060D-C567-76C8EAD75A36}"/>
          </ac:spMkLst>
        </pc:spChg>
        <pc:spChg chg="add del">
          <ac:chgData name="Jeffrey Plume" userId="7319f4be7b725fac" providerId="LiveId" clId="{E83E25B7-56B6-45D4-A7E0-C9220A71F11E}" dt="2024-08-20T02:35:26.604" v="670" actId="26606"/>
          <ac:spMkLst>
            <pc:docMk/>
            <pc:sldMk cId="616884280" sldId="260"/>
            <ac:spMk id="13" creationId="{B51F6560-D61C-400F-B71A-3FDEBF451B22}"/>
          </ac:spMkLst>
        </pc:spChg>
        <pc:spChg chg="add del">
          <ac:chgData name="Jeffrey Plume" userId="7319f4be7b725fac" providerId="LiveId" clId="{E83E25B7-56B6-45D4-A7E0-C9220A71F11E}" dt="2024-08-20T02:35:27.541" v="672" actId="26606"/>
          <ac:spMkLst>
            <pc:docMk/>
            <pc:sldMk cId="616884280" sldId="260"/>
            <ac:spMk id="19" creationId="{5EF17487-C386-4F99-B5EB-4FD3DF4236B2}"/>
          </ac:spMkLst>
        </pc:spChg>
        <pc:spChg chg="add del">
          <ac:chgData name="Jeffrey Plume" userId="7319f4be7b725fac" providerId="LiveId" clId="{E83E25B7-56B6-45D4-A7E0-C9220A71F11E}" dt="2024-08-20T02:35:27.541" v="672" actId="26606"/>
          <ac:spMkLst>
            <pc:docMk/>
            <pc:sldMk cId="616884280" sldId="260"/>
            <ac:spMk id="20" creationId="{A0DE92DF-4769-4DE9-93FD-EE31271850CA}"/>
          </ac:spMkLst>
        </pc:spChg>
        <pc:spChg chg="add del">
          <ac:chgData name="Jeffrey Plume" userId="7319f4be7b725fac" providerId="LiveId" clId="{E83E25B7-56B6-45D4-A7E0-C9220A71F11E}" dt="2024-08-20T02:35:41.254" v="674" actId="26606"/>
          <ac:spMkLst>
            <pc:docMk/>
            <pc:sldMk cId="616884280" sldId="260"/>
            <ac:spMk id="22" creationId="{C4879EFC-8E62-4E00-973C-C45EE9EC676D}"/>
          </ac:spMkLst>
        </pc:spChg>
        <pc:spChg chg="add del">
          <ac:chgData name="Jeffrey Plume" userId="7319f4be7b725fac" providerId="LiveId" clId="{E83E25B7-56B6-45D4-A7E0-C9220A71F11E}" dt="2024-08-20T02:35:41.254" v="674" actId="26606"/>
          <ac:spMkLst>
            <pc:docMk/>
            <pc:sldMk cId="616884280" sldId="260"/>
            <ac:spMk id="23" creationId="{D6A9C53F-5F90-40A5-8C85-5412D39C8C68}"/>
          </ac:spMkLst>
        </pc:spChg>
        <pc:spChg chg="add del">
          <ac:chgData name="Jeffrey Plume" userId="7319f4be7b725fac" providerId="LiveId" clId="{E83E25B7-56B6-45D4-A7E0-C9220A71F11E}" dt="2024-08-20T02:35:48.393" v="678"/>
          <ac:spMkLst>
            <pc:docMk/>
            <pc:sldMk cId="616884280" sldId="260"/>
            <ac:spMk id="25" creationId="{B51F6560-D61C-400F-B71A-3FDEBF451B22}"/>
          </ac:spMkLst>
        </pc:spChg>
        <pc:grpChg chg="add del">
          <ac:chgData name="Jeffrey Plume" userId="7319f4be7b725fac" providerId="LiveId" clId="{E83E25B7-56B6-45D4-A7E0-C9220A71F11E}" dt="2024-08-20T02:35:26.604" v="670" actId="26606"/>
          <ac:grpSpMkLst>
            <pc:docMk/>
            <pc:sldMk cId="616884280" sldId="260"/>
            <ac:grpSpMk id="15" creationId="{F938B951-7EFC-40A2-B198-E73D39DFB3FC}"/>
          </ac:grpSpMkLst>
        </pc:grpChg>
        <pc:grpChg chg="add del">
          <ac:chgData name="Jeffrey Plume" userId="7319f4be7b725fac" providerId="LiveId" clId="{E83E25B7-56B6-45D4-A7E0-C9220A71F11E}" dt="2024-08-20T02:35:48.393" v="678"/>
          <ac:grpSpMkLst>
            <pc:docMk/>
            <pc:sldMk cId="616884280" sldId="260"/>
            <ac:grpSpMk id="26" creationId="{F938B951-7EFC-40A2-B198-E73D39DFB3FC}"/>
          </ac:grpSpMkLst>
        </pc:grpChg>
        <pc:picChg chg="mod ord">
          <ac:chgData name="Jeffrey Plume" userId="7319f4be7b725fac" providerId="LiveId" clId="{E83E25B7-56B6-45D4-A7E0-C9220A71F11E}" dt="2024-08-20T02:35:48.393" v="678"/>
          <ac:picMkLst>
            <pc:docMk/>
            <pc:sldMk cId="616884280" sldId="260"/>
            <ac:picMk id="7" creationId="{F8806FA4-B55F-F28D-65D0-30AE886355BB}"/>
          </ac:picMkLst>
        </pc:picChg>
        <pc:picChg chg="add mod">
          <ac:chgData name="Jeffrey Plume" userId="7319f4be7b725fac" providerId="LiveId" clId="{E83E25B7-56B6-45D4-A7E0-C9220A71F11E}" dt="2024-08-20T02:35:41.270" v="675" actId="26606"/>
          <ac:picMkLst>
            <pc:docMk/>
            <pc:sldMk cId="616884280" sldId="260"/>
            <ac:picMk id="8" creationId="{C2D6BA79-6F10-F974-BD25-19384910E681}"/>
          </ac:picMkLst>
        </pc:picChg>
      </pc:sldChg>
      <pc:sldChg chg="addSp delSp modSp del mod modAnim">
        <pc:chgData name="Jeffrey Plume" userId="7319f4be7b725fac" providerId="LiveId" clId="{E83E25B7-56B6-45D4-A7E0-C9220A71F11E}" dt="2024-08-20T02:35:58.475" v="679" actId="2696"/>
        <pc:sldMkLst>
          <pc:docMk/>
          <pc:sldMk cId="2005456303" sldId="261"/>
        </pc:sldMkLst>
        <pc:spChg chg="mod">
          <ac:chgData name="Jeffrey Plume" userId="7319f4be7b725fac" providerId="LiveId" clId="{E83E25B7-56B6-45D4-A7E0-C9220A71F11E}" dt="2024-08-20T02:35:48.393" v="678"/>
          <ac:spMkLst>
            <pc:docMk/>
            <pc:sldMk cId="2005456303" sldId="261"/>
            <ac:spMk id="2" creationId="{E6CF292C-6226-5309-6A7E-5E1661552415}"/>
          </ac:spMkLst>
        </pc:spChg>
        <pc:spChg chg="del">
          <ac:chgData name="Jeffrey Plume" userId="7319f4be7b725fac" providerId="LiveId" clId="{E83E25B7-56B6-45D4-A7E0-C9220A71F11E}" dt="2024-08-20T01:44:15.800" v="49"/>
          <ac:spMkLst>
            <pc:docMk/>
            <pc:sldMk cId="2005456303" sldId="261"/>
            <ac:spMk id="3" creationId="{D5D80990-CB9D-F59D-8B90-27FB9A8D0F97}"/>
          </ac:spMkLst>
        </pc:spChg>
        <pc:picChg chg="add mod">
          <ac:chgData name="Jeffrey Plume" userId="7319f4be7b725fac" providerId="LiveId" clId="{E83E25B7-56B6-45D4-A7E0-C9220A71F11E}" dt="2024-08-20T02:35:48.393" v="678"/>
          <ac:picMkLst>
            <pc:docMk/>
            <pc:sldMk cId="2005456303" sldId="261"/>
            <ac:picMk id="4" creationId="{5CDCD0F5-CEDA-1AAB-B1F5-74892A8BF6A5}"/>
          </ac:picMkLst>
        </pc:picChg>
      </pc:sldChg>
      <pc:sldChg chg="addSp delSp modSp new del mod modAnim">
        <pc:chgData name="Jeffrey Plume" userId="7319f4be7b725fac" providerId="LiveId" clId="{E83E25B7-56B6-45D4-A7E0-C9220A71F11E}" dt="2024-08-20T03:17:46.434" v="817" actId="2696"/>
        <pc:sldMkLst>
          <pc:docMk/>
          <pc:sldMk cId="4151659328" sldId="262"/>
        </pc:sldMkLst>
        <pc:spChg chg="mod">
          <ac:chgData name="Jeffrey Plume" userId="7319f4be7b725fac" providerId="LiveId" clId="{E83E25B7-56B6-45D4-A7E0-C9220A71F11E}" dt="2024-08-20T03:17:37.717" v="816" actId="6549"/>
          <ac:spMkLst>
            <pc:docMk/>
            <pc:sldMk cId="4151659328" sldId="262"/>
            <ac:spMk id="2" creationId="{A3A3CFA4-1A7E-765F-35BD-0355C62EFABF}"/>
          </ac:spMkLst>
        </pc:spChg>
        <pc:spChg chg="del">
          <ac:chgData name="Jeffrey Plume" userId="7319f4be7b725fac" providerId="LiveId" clId="{E83E25B7-56B6-45D4-A7E0-C9220A71F11E}" dt="2024-08-20T01:48:53.843" v="94"/>
          <ac:spMkLst>
            <pc:docMk/>
            <pc:sldMk cId="4151659328" sldId="262"/>
            <ac:spMk id="3" creationId="{0F34D126-D5F7-5AAE-B547-4FF340EC315C}"/>
          </ac:spMkLst>
        </pc:spChg>
        <pc:picChg chg="add mod">
          <ac:chgData name="Jeffrey Plume" userId="7319f4be7b725fac" providerId="LiveId" clId="{E83E25B7-56B6-45D4-A7E0-C9220A71F11E}" dt="2024-08-20T02:35:48.393" v="678"/>
          <ac:picMkLst>
            <pc:docMk/>
            <pc:sldMk cId="4151659328" sldId="262"/>
            <ac:picMk id="4" creationId="{14EA4A6E-A25C-648F-68FB-B8FDADE77208}"/>
          </ac:picMkLst>
        </pc:picChg>
      </pc:sldChg>
      <pc:sldChg chg="delSp add delDesignElem">
        <pc:chgData name="Jeffrey Plume" userId="7319f4be7b725fac" providerId="LiveId" clId="{E83E25B7-56B6-45D4-A7E0-C9220A71F11E}" dt="2024-08-20T02:35:48.393" v="678"/>
        <pc:sldMkLst>
          <pc:docMk/>
          <pc:sldMk cId="2411468413" sldId="263"/>
        </pc:sldMkLst>
        <pc:spChg chg="del">
          <ac:chgData name="Jeffrey Plume" userId="7319f4be7b725fac" providerId="LiveId" clId="{E83E25B7-56B6-45D4-A7E0-C9220A71F11E}" dt="2024-08-20T02:35:48.393" v="678"/>
          <ac:spMkLst>
            <pc:docMk/>
            <pc:sldMk cId="2411468413" sldId="263"/>
            <ac:spMk id="15" creationId="{53F29798-D584-4792-9B62-3F5F5C36D619}"/>
          </ac:spMkLst>
        </pc:spChg>
      </pc:sldChg>
      <pc:sldChg chg="addSp modSp new mod modClrScheme chgLayout">
        <pc:chgData name="Jeffrey Plume" userId="7319f4be7b725fac" providerId="LiveId" clId="{E83E25B7-56B6-45D4-A7E0-C9220A71F11E}" dt="2024-08-20T03:11:51.109" v="805"/>
        <pc:sldMkLst>
          <pc:docMk/>
          <pc:sldMk cId="597477368" sldId="264"/>
        </pc:sldMkLst>
        <pc:spChg chg="mod ord">
          <ac:chgData name="Jeffrey Plume" userId="7319f4be7b725fac" providerId="LiveId" clId="{E83E25B7-56B6-45D4-A7E0-C9220A71F11E}" dt="2024-08-20T03:11:13.341" v="802" actId="700"/>
          <ac:spMkLst>
            <pc:docMk/>
            <pc:sldMk cId="597477368" sldId="264"/>
            <ac:spMk id="2" creationId="{88D9090E-94B0-3D01-DCED-2BE36A0C7A94}"/>
          </ac:spMkLst>
        </pc:spChg>
        <pc:spChg chg="mod ord">
          <ac:chgData name="Jeffrey Plume" userId="7319f4be7b725fac" providerId="LiveId" clId="{E83E25B7-56B6-45D4-A7E0-C9220A71F11E}" dt="2024-08-20T03:11:18.114" v="804" actId="27636"/>
          <ac:spMkLst>
            <pc:docMk/>
            <pc:sldMk cId="597477368" sldId="264"/>
            <ac:spMk id="3" creationId="{56DEE58B-92D0-96EA-D0F2-6AA15237C19F}"/>
          </ac:spMkLst>
        </pc:spChg>
        <pc:spChg chg="add mod">
          <ac:chgData name="Jeffrey Plume" userId="7319f4be7b725fac" providerId="LiveId" clId="{E83E25B7-56B6-45D4-A7E0-C9220A71F11E}" dt="2024-08-20T03:11:51.109" v="805"/>
          <ac:spMkLst>
            <pc:docMk/>
            <pc:sldMk cId="597477368" sldId="264"/>
            <ac:spMk id="4" creationId="{C54B33AC-3066-A9FC-FBCD-B96F57E63DFA}"/>
          </ac:spMkLst>
        </pc:spChg>
      </pc:sldChg>
      <pc:sldChg chg="addSp delSp modSp new mod setBg modClrScheme delDesignElem chgLayout">
        <pc:chgData name="Jeffrey Plume" userId="7319f4be7b725fac" providerId="LiveId" clId="{E83E25B7-56B6-45D4-A7E0-C9220A71F11E}" dt="2024-08-20T02:35:48.393" v="678"/>
        <pc:sldMkLst>
          <pc:docMk/>
          <pc:sldMk cId="2178824703" sldId="265"/>
        </pc:sldMkLst>
        <pc:spChg chg="add del">
          <ac:chgData name="Jeffrey Plume" userId="7319f4be7b725fac" providerId="LiveId" clId="{E83E25B7-56B6-45D4-A7E0-C9220A71F11E}" dt="2024-08-20T01:56:28.753" v="146" actId="26606"/>
          <ac:spMkLst>
            <pc:docMk/>
            <pc:sldMk cId="2178824703" sldId="265"/>
            <ac:spMk id="2" creationId="{870F524E-A6B4-8DFD-9599-F1C56F00B9B4}"/>
          </ac:spMkLst>
        </pc:spChg>
        <pc:spChg chg="add del">
          <ac:chgData name="Jeffrey Plume" userId="7319f4be7b725fac" providerId="LiveId" clId="{E83E25B7-56B6-45D4-A7E0-C9220A71F11E}" dt="2024-08-20T01:56:22.311" v="143"/>
          <ac:spMkLst>
            <pc:docMk/>
            <pc:sldMk cId="2178824703" sldId="265"/>
            <ac:spMk id="3" creationId="{61C91F8F-7C60-38FD-04BD-0E6151060550}"/>
          </ac:spMkLst>
        </pc:spChg>
        <pc:spChg chg="add mod">
          <ac:chgData name="Jeffrey Plume" userId="7319f4be7b725fac" providerId="LiveId" clId="{E83E25B7-56B6-45D4-A7E0-C9220A71F11E}" dt="2024-08-20T01:56:22.292" v="142"/>
          <ac:spMkLst>
            <pc:docMk/>
            <pc:sldMk cId="2178824703" sldId="265"/>
            <ac:spMk id="4" creationId="{3FBBD1E5-B30E-F614-C7B8-0FA9E8686856}"/>
          </ac:spMkLst>
        </pc:spChg>
        <pc:spChg chg="add del mod ord">
          <ac:chgData name="Jeffrey Plume" userId="7319f4be7b725fac" providerId="LiveId" clId="{E83E25B7-56B6-45D4-A7E0-C9220A71F11E}" dt="2024-08-20T01:59:15.753" v="175" actId="700"/>
          <ac:spMkLst>
            <pc:docMk/>
            <pc:sldMk cId="2178824703" sldId="265"/>
            <ac:spMk id="6" creationId="{26E197D4-8536-75D5-BB63-1A0872A0B10E}"/>
          </ac:spMkLst>
        </pc:spChg>
        <pc:spChg chg="add del mod ord">
          <ac:chgData name="Jeffrey Plume" userId="7319f4be7b725fac" providerId="LiveId" clId="{E83E25B7-56B6-45D4-A7E0-C9220A71F11E}" dt="2024-08-20T01:59:15.753" v="175" actId="700"/>
          <ac:spMkLst>
            <pc:docMk/>
            <pc:sldMk cId="2178824703" sldId="265"/>
            <ac:spMk id="7" creationId="{DB1CB8D9-7FB1-6AC3-6D0C-25FC6C1567FB}"/>
          </ac:spMkLst>
        </pc:spChg>
        <pc:spChg chg="add del mod ord">
          <ac:chgData name="Jeffrey Plume" userId="7319f4be7b725fac" providerId="LiveId" clId="{E83E25B7-56B6-45D4-A7E0-C9220A71F11E}" dt="2024-08-20T01:59:12.410" v="170" actId="700"/>
          <ac:spMkLst>
            <pc:docMk/>
            <pc:sldMk cId="2178824703" sldId="265"/>
            <ac:spMk id="8" creationId="{EA7CF3E6-EE3D-C7C0-B2A0-57D11A642D2F}"/>
          </ac:spMkLst>
        </pc:spChg>
        <pc:spChg chg="add del ord">
          <ac:chgData name="Jeffrey Plume" userId="7319f4be7b725fac" providerId="LiveId" clId="{E83E25B7-56B6-45D4-A7E0-C9220A71F11E}" dt="2024-08-20T01:58:03.118" v="150" actId="478"/>
          <ac:spMkLst>
            <pc:docMk/>
            <pc:sldMk cId="2178824703" sldId="265"/>
            <ac:spMk id="9" creationId="{99D4FCEB-08BF-FECD-E659-998735C86B14}"/>
          </ac:spMkLst>
        </pc:spChg>
        <pc:spChg chg="add del">
          <ac:chgData name="Jeffrey Plume" userId="7319f4be7b725fac" providerId="LiveId" clId="{E83E25B7-56B6-45D4-A7E0-C9220A71F11E}" dt="2024-08-20T01:56:28.743" v="145" actId="26606"/>
          <ac:spMkLst>
            <pc:docMk/>
            <pc:sldMk cId="2178824703" sldId="265"/>
            <ac:spMk id="10" creationId="{D153EDB2-4AAD-43F4-AE78-4D326C813369}"/>
          </ac:spMkLst>
        </pc:spChg>
        <pc:spChg chg="add del mod ord">
          <ac:chgData name="Jeffrey Plume" userId="7319f4be7b725fac" providerId="LiveId" clId="{E83E25B7-56B6-45D4-A7E0-C9220A71F11E}" dt="2024-08-20T01:59:10.938" v="168" actId="700"/>
          <ac:spMkLst>
            <pc:docMk/>
            <pc:sldMk cId="2178824703" sldId="265"/>
            <ac:spMk id="11" creationId="{2B722BC9-A630-CB0E-0E03-02B831EAC807}"/>
          </ac:spMkLst>
        </pc:spChg>
        <pc:spChg chg="add del">
          <ac:chgData name="Jeffrey Plume" userId="7319f4be7b725fac" providerId="LiveId" clId="{E83E25B7-56B6-45D4-A7E0-C9220A71F11E}" dt="2024-08-20T01:57:58.547" v="149" actId="26606"/>
          <ac:spMkLst>
            <pc:docMk/>
            <pc:sldMk cId="2178824703" sldId="265"/>
            <ac:spMk id="18" creationId="{768EB4DD-3704-43AD-92B3-C4E0C6EA92CB}"/>
          </ac:spMkLst>
        </pc:spChg>
        <pc:spChg chg="add del">
          <ac:chgData name="Jeffrey Plume" userId="7319f4be7b725fac" providerId="LiveId" clId="{E83E25B7-56B6-45D4-A7E0-C9220A71F11E}" dt="2024-08-20T01:57:58.547" v="149" actId="26606"/>
          <ac:spMkLst>
            <pc:docMk/>
            <pc:sldMk cId="2178824703" sldId="265"/>
            <ac:spMk id="19" creationId="{84ECDE7A-6944-466D-8FFE-149A29BA6BAE}"/>
          </ac:spMkLst>
        </pc:spChg>
        <pc:spChg chg="add del">
          <ac:chgData name="Jeffrey Plume" userId="7319f4be7b725fac" providerId="LiveId" clId="{E83E25B7-56B6-45D4-A7E0-C9220A71F11E}" dt="2024-08-20T01:57:58.547" v="149" actId="26606"/>
          <ac:spMkLst>
            <pc:docMk/>
            <pc:sldMk cId="2178824703" sldId="265"/>
            <ac:spMk id="20" creationId="{B3420082-9415-44EC-802E-C77D71D59C57}"/>
          </ac:spMkLst>
        </pc:spChg>
        <pc:spChg chg="add del">
          <ac:chgData name="Jeffrey Plume" userId="7319f4be7b725fac" providerId="LiveId" clId="{E83E25B7-56B6-45D4-A7E0-C9220A71F11E}" dt="2024-08-20T01:57:58.547" v="149" actId="26606"/>
          <ac:spMkLst>
            <pc:docMk/>
            <pc:sldMk cId="2178824703" sldId="265"/>
            <ac:spMk id="21" creationId="{55A52C45-1FCB-4636-A80F-2849B8226C01}"/>
          </ac:spMkLst>
        </pc:spChg>
        <pc:spChg chg="add del mod">
          <ac:chgData name="Jeffrey Plume" userId="7319f4be7b725fac" providerId="LiveId" clId="{E83E25B7-56B6-45D4-A7E0-C9220A71F11E}" dt="2024-08-20T01:59:20.440" v="177" actId="478"/>
          <ac:spMkLst>
            <pc:docMk/>
            <pc:sldMk cId="2178824703" sldId="265"/>
            <ac:spMk id="22" creationId="{870F524E-A6B4-8DFD-9599-F1C56F00B9B4}"/>
          </ac:spMkLst>
        </pc:spChg>
        <pc:spChg chg="add mod">
          <ac:chgData name="Jeffrey Plume" userId="7319f4be7b725fac" providerId="LiveId" clId="{E83E25B7-56B6-45D4-A7E0-C9220A71F11E}" dt="2024-08-20T02:35:48.393" v="678"/>
          <ac:spMkLst>
            <pc:docMk/>
            <pc:sldMk cId="2178824703" sldId="265"/>
            <ac:spMk id="23" creationId="{6BA05A1A-85A4-60E4-3FD3-75F4E2A4DDE0}"/>
          </ac:spMkLst>
        </pc:spChg>
        <pc:spChg chg="add mod">
          <ac:chgData name="Jeffrey Plume" userId="7319f4be7b725fac" providerId="LiveId" clId="{E83E25B7-56B6-45D4-A7E0-C9220A71F11E}" dt="2024-08-20T02:04:02.138" v="237" actId="1076"/>
          <ac:spMkLst>
            <pc:docMk/>
            <pc:sldMk cId="2178824703" sldId="265"/>
            <ac:spMk id="25" creationId="{F0C34BAE-6BF4-5190-A4A3-6C6DE38E8F7B}"/>
          </ac:spMkLst>
        </pc:spChg>
        <pc:spChg chg="add del">
          <ac:chgData name="Jeffrey Plume" userId="7319f4be7b725fac" providerId="LiveId" clId="{E83E25B7-56B6-45D4-A7E0-C9220A71F11E}" dt="2024-08-20T01:59:14.551" v="173" actId="26606"/>
          <ac:spMkLst>
            <pc:docMk/>
            <pc:sldMk cId="2178824703" sldId="265"/>
            <ac:spMk id="3078" creationId="{854DEE1C-7FD6-4FA0-A96A-BDF952F199AB}"/>
          </ac:spMkLst>
        </pc:spChg>
        <pc:spChg chg="add del">
          <ac:chgData name="Jeffrey Plume" userId="7319f4be7b725fac" providerId="LiveId" clId="{E83E25B7-56B6-45D4-A7E0-C9220A71F11E}" dt="2024-08-20T01:58:10.032" v="155" actId="26606"/>
          <ac:spMkLst>
            <pc:docMk/>
            <pc:sldMk cId="2178824703" sldId="265"/>
            <ac:spMk id="3081" creationId="{84ECDE7A-6944-466D-8FFE-149A29BA6BAE}"/>
          </ac:spMkLst>
        </pc:spChg>
        <pc:spChg chg="add del">
          <ac:chgData name="Jeffrey Plume" userId="7319f4be7b725fac" providerId="LiveId" clId="{E83E25B7-56B6-45D4-A7E0-C9220A71F11E}" dt="2024-08-20T01:58:10.032" v="155" actId="26606"/>
          <ac:spMkLst>
            <pc:docMk/>
            <pc:sldMk cId="2178824703" sldId="265"/>
            <ac:spMk id="3083" creationId="{B3420082-9415-44EC-802E-C77D71D59C57}"/>
          </ac:spMkLst>
        </pc:spChg>
        <pc:spChg chg="add del">
          <ac:chgData name="Jeffrey Plume" userId="7319f4be7b725fac" providerId="LiveId" clId="{E83E25B7-56B6-45D4-A7E0-C9220A71F11E}" dt="2024-08-20T01:58:10.032" v="155" actId="26606"/>
          <ac:spMkLst>
            <pc:docMk/>
            <pc:sldMk cId="2178824703" sldId="265"/>
            <ac:spMk id="3085" creationId="{55A52C45-1FCB-4636-A80F-2849B8226C01}"/>
          </ac:spMkLst>
        </pc:spChg>
        <pc:spChg chg="add del">
          <ac:chgData name="Jeffrey Plume" userId="7319f4be7b725fac" providerId="LiveId" clId="{E83E25B7-56B6-45D4-A7E0-C9220A71F11E}" dt="2024-08-20T01:58:10.032" v="155" actId="26606"/>
          <ac:spMkLst>
            <pc:docMk/>
            <pc:sldMk cId="2178824703" sldId="265"/>
            <ac:spMk id="3087" creationId="{768EB4DD-3704-43AD-92B3-C4E0C6EA92CB}"/>
          </ac:spMkLst>
        </pc:spChg>
        <pc:spChg chg="add del">
          <ac:chgData name="Jeffrey Plume" userId="7319f4be7b725fac" providerId="LiveId" clId="{E83E25B7-56B6-45D4-A7E0-C9220A71F11E}" dt="2024-08-20T01:58:08.445" v="152" actId="26606"/>
          <ac:spMkLst>
            <pc:docMk/>
            <pc:sldMk cId="2178824703" sldId="265"/>
            <ac:spMk id="3092" creationId="{F0DCC097-1DB8-4B6D-85D0-6FBA0E1CA4BA}"/>
          </ac:spMkLst>
        </pc:spChg>
        <pc:spChg chg="add del">
          <ac:chgData name="Jeffrey Plume" userId="7319f4be7b725fac" providerId="LiveId" clId="{E83E25B7-56B6-45D4-A7E0-C9220A71F11E}" dt="2024-08-20T01:58:08.445" v="152" actId="26606"/>
          <ac:spMkLst>
            <pc:docMk/>
            <pc:sldMk cId="2178824703" sldId="265"/>
            <ac:spMk id="3094" creationId="{E0B58608-23C8-4441-994D-C6823EEE1DB7}"/>
          </ac:spMkLst>
        </pc:spChg>
        <pc:spChg chg="add del">
          <ac:chgData name="Jeffrey Plume" userId="7319f4be7b725fac" providerId="LiveId" clId="{E83E25B7-56B6-45D4-A7E0-C9220A71F11E}" dt="2024-08-20T01:58:10.025" v="154" actId="26606"/>
          <ac:spMkLst>
            <pc:docMk/>
            <pc:sldMk cId="2178824703" sldId="265"/>
            <ac:spMk id="3096" creationId="{BCED4D40-4B67-4331-AC48-79B82B4A47D8}"/>
          </ac:spMkLst>
        </pc:spChg>
        <pc:spChg chg="add del">
          <ac:chgData name="Jeffrey Plume" userId="7319f4be7b725fac" providerId="LiveId" clId="{E83E25B7-56B6-45D4-A7E0-C9220A71F11E}" dt="2024-08-20T01:58:10.025" v="154" actId="26606"/>
          <ac:spMkLst>
            <pc:docMk/>
            <pc:sldMk cId="2178824703" sldId="265"/>
            <ac:spMk id="3097" creationId="{670CEDEF-4F34-412E-84EE-329C1E936AF5}"/>
          </ac:spMkLst>
        </pc:spChg>
        <pc:spChg chg="add del">
          <ac:chgData name="Jeffrey Plume" userId="7319f4be7b725fac" providerId="LiveId" clId="{E83E25B7-56B6-45D4-A7E0-C9220A71F11E}" dt="2024-08-20T01:59:23.018" v="178" actId="700"/>
          <ac:spMkLst>
            <pc:docMk/>
            <pc:sldMk cId="2178824703" sldId="265"/>
            <ac:spMk id="3099" creationId="{854DEE1C-7FD6-4FA0-A96A-BDF952F199AB}"/>
          </ac:spMkLst>
        </pc:spChg>
        <pc:grpChg chg="add del">
          <ac:chgData name="Jeffrey Plume" userId="7319f4be7b725fac" providerId="LiveId" clId="{E83E25B7-56B6-45D4-A7E0-C9220A71F11E}" dt="2024-08-20T01:56:28.743" v="145" actId="26606"/>
          <ac:grpSpMkLst>
            <pc:docMk/>
            <pc:sldMk cId="2178824703" sldId="265"/>
            <ac:grpSpMk id="12" creationId="{A3CB7779-72E2-4E92-AE18-6BBC335DD881}"/>
          </ac:grpSpMkLst>
        </pc:grpChg>
        <pc:picChg chg="add del mod">
          <ac:chgData name="Jeffrey Plume" userId="7319f4be7b725fac" providerId="LiveId" clId="{E83E25B7-56B6-45D4-A7E0-C9220A71F11E}" dt="2024-08-20T01:57:54.574" v="147" actId="478"/>
          <ac:picMkLst>
            <pc:docMk/>
            <pc:sldMk cId="2178824703" sldId="265"/>
            <ac:picMk id="5" creationId="{D123E68F-CEE6-6C67-D7E4-A315871E6604}"/>
          </ac:picMkLst>
        </pc:picChg>
        <pc:picChg chg="add mod">
          <ac:chgData name="Jeffrey Plume" userId="7319f4be7b725fac" providerId="LiveId" clId="{E83E25B7-56B6-45D4-A7E0-C9220A71F11E}" dt="2024-08-20T01:59:29.911" v="180" actId="1076"/>
          <ac:picMkLst>
            <pc:docMk/>
            <pc:sldMk cId="2178824703" sldId="265"/>
            <ac:picMk id="24" creationId="{F0079901-3FB5-18F3-47D5-9787A389D9C6}"/>
          </ac:picMkLst>
        </pc:picChg>
        <pc:picChg chg="add del mod">
          <ac:chgData name="Jeffrey Plume" userId="7319f4be7b725fac" providerId="LiveId" clId="{E83E25B7-56B6-45D4-A7E0-C9220A71F11E}" dt="2024-08-20T01:59:18.182" v="176" actId="478"/>
          <ac:picMkLst>
            <pc:docMk/>
            <pc:sldMk cId="2178824703" sldId="265"/>
            <ac:picMk id="3076" creationId="{71FD7454-F05D-2A86-F4B9-8918AEED7C67}"/>
          </ac:picMkLst>
        </pc:picChg>
      </pc:sldChg>
      <pc:sldChg chg="addSp delSp modSp new mod modClrScheme modAnim chgLayout">
        <pc:chgData name="Jeffrey Plume" userId="7319f4be7b725fac" providerId="LiveId" clId="{E83E25B7-56B6-45D4-A7E0-C9220A71F11E}" dt="2024-08-20T03:21:07.506" v="834" actId="1076"/>
        <pc:sldMkLst>
          <pc:docMk/>
          <pc:sldMk cId="1771128673" sldId="266"/>
        </pc:sldMkLst>
        <pc:spChg chg="del mod ord">
          <ac:chgData name="Jeffrey Plume" userId="7319f4be7b725fac" providerId="LiveId" clId="{E83E25B7-56B6-45D4-A7E0-C9220A71F11E}" dt="2024-08-20T02:29:17.399" v="553" actId="478"/>
          <ac:spMkLst>
            <pc:docMk/>
            <pc:sldMk cId="1771128673" sldId="266"/>
            <ac:spMk id="2" creationId="{40F0D746-FF0B-8904-0C01-5921A56EF641}"/>
          </ac:spMkLst>
        </pc:spChg>
        <pc:spChg chg="add mod">
          <ac:chgData name="Jeffrey Plume" userId="7319f4be7b725fac" providerId="LiveId" clId="{E83E25B7-56B6-45D4-A7E0-C9220A71F11E}" dt="2024-08-20T02:29:25.629" v="555" actId="1076"/>
          <ac:spMkLst>
            <pc:docMk/>
            <pc:sldMk cId="1771128673" sldId="266"/>
            <ac:spMk id="5" creationId="{EA0710C6-91F5-8B2B-5AAA-7BD4C948EED6}"/>
          </ac:spMkLst>
        </pc:spChg>
        <pc:spChg chg="add del mod ord">
          <ac:chgData name="Jeffrey Plume" userId="7319f4be7b725fac" providerId="LiveId" clId="{E83E25B7-56B6-45D4-A7E0-C9220A71F11E}" dt="2024-08-20T02:10:25.366" v="321" actId="478"/>
          <ac:spMkLst>
            <pc:docMk/>
            <pc:sldMk cId="1771128673" sldId="266"/>
            <ac:spMk id="9" creationId="{8D10234E-87FD-8735-A46D-54620E2C0168}"/>
          </ac:spMkLst>
        </pc:spChg>
        <pc:spChg chg="add del">
          <ac:chgData name="Jeffrey Plume" userId="7319f4be7b725fac" providerId="LiveId" clId="{E83E25B7-56B6-45D4-A7E0-C9220A71F11E}" dt="2024-08-20T02:10:54.721" v="323" actId="22"/>
          <ac:spMkLst>
            <pc:docMk/>
            <pc:sldMk cId="1771128673" sldId="266"/>
            <ac:spMk id="11" creationId="{6E1A9B1E-EB27-AE2C-2035-ABC5CCC8C319}"/>
          </ac:spMkLst>
        </pc:spChg>
        <pc:spChg chg="add del mod">
          <ac:chgData name="Jeffrey Plume" userId="7319f4be7b725fac" providerId="LiveId" clId="{E83E25B7-56B6-45D4-A7E0-C9220A71F11E}" dt="2024-08-20T02:11:46.030" v="331" actId="478"/>
          <ac:spMkLst>
            <pc:docMk/>
            <pc:sldMk cId="1771128673" sldId="266"/>
            <ac:spMk id="13" creationId="{52C82D76-2483-9A62-58E1-A7BEB874A60B}"/>
          </ac:spMkLst>
        </pc:spChg>
        <pc:spChg chg="add mod">
          <ac:chgData name="Jeffrey Plume" userId="7319f4be7b725fac" providerId="LiveId" clId="{E83E25B7-56B6-45D4-A7E0-C9220A71F11E}" dt="2024-08-20T02:11:23.268" v="325"/>
          <ac:spMkLst>
            <pc:docMk/>
            <pc:sldMk cId="1771128673" sldId="266"/>
            <ac:spMk id="14" creationId="{2AC26333-13E8-E7C6-EDA8-1278097E30BB}"/>
          </ac:spMkLst>
        </pc:spChg>
        <pc:spChg chg="add mod">
          <ac:chgData name="Jeffrey Plume" userId="7319f4be7b725fac" providerId="LiveId" clId="{E83E25B7-56B6-45D4-A7E0-C9220A71F11E}" dt="2024-08-20T02:29:25.629" v="555" actId="1076"/>
          <ac:spMkLst>
            <pc:docMk/>
            <pc:sldMk cId="1771128673" sldId="266"/>
            <ac:spMk id="17" creationId="{2E720D1F-98A5-6689-8439-242FDD49C415}"/>
          </ac:spMkLst>
        </pc:spChg>
        <pc:spChg chg="add del mod">
          <ac:chgData name="Jeffrey Plume" userId="7319f4be7b725fac" providerId="LiveId" clId="{E83E25B7-56B6-45D4-A7E0-C9220A71F11E}" dt="2024-08-20T03:18:39.444" v="822" actId="478"/>
          <ac:spMkLst>
            <pc:docMk/>
            <pc:sldMk cId="1771128673" sldId="266"/>
            <ac:spMk id="21" creationId="{5306E0B3-7068-05B5-92E2-7F8E66C7A4C3}"/>
          </ac:spMkLst>
        </pc:spChg>
        <pc:spChg chg="add del mod">
          <ac:chgData name="Jeffrey Plume" userId="7319f4be7b725fac" providerId="LiveId" clId="{E83E25B7-56B6-45D4-A7E0-C9220A71F11E}" dt="2024-08-20T02:29:20.675" v="554" actId="478"/>
          <ac:spMkLst>
            <pc:docMk/>
            <pc:sldMk cId="1771128673" sldId="266"/>
            <ac:spMk id="25" creationId="{D534D7BD-CAA5-1C18-A3C6-A818DBBF3734}"/>
          </ac:spMkLst>
        </pc:spChg>
        <pc:picChg chg="add del mod">
          <ac:chgData name="Jeffrey Plume" userId="7319f4be7b725fac" providerId="LiveId" clId="{E83E25B7-56B6-45D4-A7E0-C9220A71F11E}" dt="2024-08-20T03:20:05.818" v="824" actId="478"/>
          <ac:picMkLst>
            <pc:docMk/>
            <pc:sldMk cId="1771128673" sldId="266"/>
            <ac:picMk id="4" creationId="{F6EC408F-B7F8-C2D8-ED25-D03A4BF1CC14}"/>
          </ac:picMkLst>
        </pc:picChg>
        <pc:picChg chg="add mod">
          <ac:chgData name="Jeffrey Plume" userId="7319f4be7b725fac" providerId="LiveId" clId="{E83E25B7-56B6-45D4-A7E0-C9220A71F11E}" dt="2024-08-20T02:11:29.721" v="328" actId="1076"/>
          <ac:picMkLst>
            <pc:docMk/>
            <pc:sldMk cId="1771128673" sldId="266"/>
            <ac:picMk id="15" creationId="{27028F57-A5D3-8678-ECE2-4CCE95D188ED}"/>
          </ac:picMkLst>
        </pc:picChg>
        <pc:picChg chg="add mod">
          <ac:chgData name="Jeffrey Plume" userId="7319f4be7b725fac" providerId="LiveId" clId="{E83E25B7-56B6-45D4-A7E0-C9220A71F11E}" dt="2024-08-20T03:21:07.506" v="834" actId="1076"/>
          <ac:picMkLst>
            <pc:docMk/>
            <pc:sldMk cId="1771128673" sldId="266"/>
            <ac:picMk id="16" creationId="{04F52F6C-288E-F8D4-C975-591C1C4D6E14}"/>
          </ac:picMkLst>
        </pc:picChg>
        <pc:picChg chg="add mod">
          <ac:chgData name="Jeffrey Plume" userId="7319f4be7b725fac" providerId="LiveId" clId="{E83E25B7-56B6-45D4-A7E0-C9220A71F11E}" dt="2024-08-20T03:18:15.575" v="821" actId="14100"/>
          <ac:picMkLst>
            <pc:docMk/>
            <pc:sldMk cId="1771128673" sldId="266"/>
            <ac:picMk id="23" creationId="{573FC29D-E424-AE6E-B140-BD5386CA4CB8}"/>
          </ac:picMkLst>
        </pc:picChg>
        <pc:picChg chg="add mod ord modCrop">
          <ac:chgData name="Jeffrey Plume" userId="7319f4be7b725fac" providerId="LiveId" clId="{E83E25B7-56B6-45D4-A7E0-C9220A71F11E}" dt="2024-08-20T03:21:01.531" v="833" actId="1076"/>
          <ac:picMkLst>
            <pc:docMk/>
            <pc:sldMk cId="1771128673" sldId="266"/>
            <ac:picMk id="28" creationId="{E9CD30A7-4A40-65E3-41BB-D569324F72F7}"/>
          </ac:picMkLst>
        </pc:picChg>
        <pc:cxnChg chg="add mod">
          <ac:chgData name="Jeffrey Plume" userId="7319f4be7b725fac" providerId="LiveId" clId="{E83E25B7-56B6-45D4-A7E0-C9220A71F11E}" dt="2024-08-20T02:29:25.629" v="555" actId="1076"/>
          <ac:cxnSpMkLst>
            <pc:docMk/>
            <pc:sldMk cId="1771128673" sldId="266"/>
            <ac:cxnSpMk id="7" creationId="{AF6F6C0F-2A8A-B320-C45E-810C18AEED4B}"/>
          </ac:cxnSpMkLst>
        </pc:cxnChg>
        <pc:cxnChg chg="add mod">
          <ac:chgData name="Jeffrey Plume" userId="7319f4be7b725fac" providerId="LiveId" clId="{E83E25B7-56B6-45D4-A7E0-C9220A71F11E}" dt="2024-08-20T03:18:44.346" v="823" actId="14100"/>
          <ac:cxnSpMkLst>
            <pc:docMk/>
            <pc:sldMk cId="1771128673" sldId="266"/>
            <ac:cxnSpMk id="18" creationId="{7ACEFE59-E2BC-F5E8-4BF7-4AAC850F7440}"/>
          </ac:cxnSpMkLst>
        </pc:cxnChg>
      </pc:sldChg>
      <pc:sldChg chg="addSp delSp modSp new del mod">
        <pc:chgData name="Jeffrey Plume" userId="7319f4be7b725fac" providerId="LiveId" clId="{E83E25B7-56B6-45D4-A7E0-C9220A71F11E}" dt="2024-08-20T02:04:15.319" v="238" actId="47"/>
        <pc:sldMkLst>
          <pc:docMk/>
          <pc:sldMk cId="3894669064" sldId="266"/>
        </pc:sldMkLst>
        <pc:spChg chg="mod">
          <ac:chgData name="Jeffrey Plume" userId="7319f4be7b725fac" providerId="LiveId" clId="{E83E25B7-56B6-45D4-A7E0-C9220A71F11E}" dt="2024-08-20T02:02:28.252" v="213" actId="20577"/>
          <ac:spMkLst>
            <pc:docMk/>
            <pc:sldMk cId="3894669064" sldId="266"/>
            <ac:spMk id="2" creationId="{A0D519DE-1AC6-5B9A-C805-67BA3352C0E4}"/>
          </ac:spMkLst>
        </pc:spChg>
        <pc:picChg chg="add del mod">
          <ac:chgData name="Jeffrey Plume" userId="7319f4be7b725fac" providerId="LiveId" clId="{E83E25B7-56B6-45D4-A7E0-C9220A71F11E}" dt="2024-08-20T02:02:43.749" v="218" actId="478"/>
          <ac:picMkLst>
            <pc:docMk/>
            <pc:sldMk cId="3894669064" sldId="266"/>
            <ac:picMk id="5122" creationId="{4CB8FD02-AAF9-C245-87AC-F443188D1ECE}"/>
          </ac:picMkLst>
        </pc:picChg>
      </pc:sldChg>
      <pc:sldChg chg="addSp delSp modSp new mod delAnim modAnim">
        <pc:chgData name="Jeffrey Plume" userId="7319f4be7b725fac" providerId="LiveId" clId="{E83E25B7-56B6-45D4-A7E0-C9220A71F11E}" dt="2024-08-20T02:35:48.393" v="678"/>
        <pc:sldMkLst>
          <pc:docMk/>
          <pc:sldMk cId="482119990" sldId="267"/>
        </pc:sldMkLst>
        <pc:spChg chg="mod">
          <ac:chgData name="Jeffrey Plume" userId="7319f4be7b725fac" providerId="LiveId" clId="{E83E25B7-56B6-45D4-A7E0-C9220A71F11E}" dt="2024-08-20T02:35:48.393" v="678"/>
          <ac:spMkLst>
            <pc:docMk/>
            <pc:sldMk cId="482119990" sldId="267"/>
            <ac:spMk id="2" creationId="{9B0F142E-01D9-02A0-F28B-B1D93372F025}"/>
          </ac:spMkLst>
        </pc:spChg>
        <pc:spChg chg="del">
          <ac:chgData name="Jeffrey Plume" userId="7319f4be7b725fac" providerId="LiveId" clId="{E83E25B7-56B6-45D4-A7E0-C9220A71F11E}" dt="2024-08-20T02:25:53.817" v="543"/>
          <ac:spMkLst>
            <pc:docMk/>
            <pc:sldMk cId="482119990" sldId="267"/>
            <ac:spMk id="3" creationId="{891E3BC4-67A2-90D6-4C20-0FF9ED49046C}"/>
          </ac:spMkLst>
        </pc:spChg>
        <pc:spChg chg="add mod">
          <ac:chgData name="Jeffrey Plume" userId="7319f4be7b725fac" providerId="LiveId" clId="{E83E25B7-56B6-45D4-A7E0-C9220A71F11E}" dt="2024-08-20T02:35:48.393" v="678"/>
          <ac:spMkLst>
            <pc:docMk/>
            <pc:sldMk cId="482119990" sldId="267"/>
            <ac:spMk id="6" creationId="{37A51A0C-3450-6F9D-F57C-4985DF1B795E}"/>
          </ac:spMkLst>
        </pc:spChg>
        <pc:picChg chg="add del mod">
          <ac:chgData name="Jeffrey Plume" userId="7319f4be7b725fac" providerId="LiveId" clId="{E83E25B7-56B6-45D4-A7E0-C9220A71F11E}" dt="2024-08-20T02:26:01.980" v="544" actId="21"/>
          <ac:picMkLst>
            <pc:docMk/>
            <pc:sldMk cId="482119990" sldId="267"/>
            <ac:picMk id="4" creationId="{573FC29D-E424-AE6E-B140-BD5386CA4CB8}"/>
          </ac:picMkLst>
        </pc:picChg>
      </pc:sldChg>
      <pc:sldChg chg="new del">
        <pc:chgData name="Jeffrey Plume" userId="7319f4be7b725fac" providerId="LiveId" clId="{E83E25B7-56B6-45D4-A7E0-C9220A71F11E}" dt="2024-08-20T02:57:54.106" v="757" actId="2696"/>
        <pc:sldMkLst>
          <pc:docMk/>
          <pc:sldMk cId="2480902353" sldId="268"/>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5D2A180-039E-4BA8-AC46-BF7315A51AAD}"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3448700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D2A180-039E-4BA8-AC46-BF7315A51AAD}"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2109999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D2A180-039E-4BA8-AC46-BF7315A51AAD}"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1537059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D2A180-039E-4BA8-AC46-BF7315A51AAD}"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3272795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D2A180-039E-4BA8-AC46-BF7315A51AAD}" type="datetimeFigureOut">
              <a:rPr lang="en-US" smtClean="0"/>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283367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D2A180-039E-4BA8-AC46-BF7315A51AAD}" type="datetimeFigureOut">
              <a:rPr lang="en-US" smtClean="0"/>
              <a:t>8/19/2024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41577154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5D2A180-039E-4BA8-AC46-BF7315A51AAD}" type="datetimeFigureOut">
              <a:rPr lang="en-US" smtClean="0"/>
              <a:t>8/19/2024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994036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5D2A180-039E-4BA8-AC46-BF7315A51AAD}" type="datetimeFigureOut">
              <a:rPr lang="en-US" smtClean="0"/>
              <a:t>8/19/2024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3812379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D2A180-039E-4BA8-AC46-BF7315A51AAD}" type="datetimeFigureOut">
              <a:rPr lang="en-US" smtClean="0"/>
              <a:t>8/19/2024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3456679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D2A180-039E-4BA8-AC46-BF7315A51AAD}" type="datetimeFigureOut">
              <a:rPr lang="en-US" smtClean="0"/>
              <a:t>8/19/2024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1872030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D2A180-039E-4BA8-AC46-BF7315A51AAD}" type="datetimeFigureOut">
              <a:rPr lang="en-US" smtClean="0"/>
              <a:t>8/19/2024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0E2F6-2AD8-4F3E-A894-49E379CC187A}" type="slidenum">
              <a:rPr lang="en-US" smtClean="0"/>
              <a:t>‹#›</a:t>
            </a:fld>
            <a:endParaRPr lang="en-US"/>
          </a:p>
        </p:txBody>
      </p:sp>
    </p:spTree>
    <p:extLst>
      <p:ext uri="{BB962C8B-B14F-4D97-AF65-F5344CB8AC3E}">
        <p14:creationId xmlns:p14="http://schemas.microsoft.com/office/powerpoint/2010/main" val="2026947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5D2A180-039E-4BA8-AC46-BF7315A51AAD}" type="datetimeFigureOut">
              <a:rPr lang="en-US" smtClean="0"/>
              <a:t>8/19/2024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950E2F6-2AD8-4F3E-A894-49E379CC187A}" type="slidenum">
              <a:rPr lang="en-US" smtClean="0"/>
              <a:t>‹#›</a:t>
            </a:fld>
            <a:endParaRPr lang="en-US"/>
          </a:p>
        </p:txBody>
      </p:sp>
    </p:spTree>
    <p:extLst>
      <p:ext uri="{BB962C8B-B14F-4D97-AF65-F5344CB8AC3E}">
        <p14:creationId xmlns:p14="http://schemas.microsoft.com/office/powerpoint/2010/main" val="5123668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www.ecfr.gov/current/title-21/part-11/subpart-B"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hyperlink" Target="https://www.ecfr.gov/current/title-21/part-11/subpart-B" TargetMode="Externa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media" Target="../media/media3.mp4"/><Relationship Id="rId7" Type="http://schemas.openxmlformats.org/officeDocument/2006/relationships/image" Target="../media/image3.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video" Target="../media/media3.mp4"/></Relationships>
</file>

<file path=ppt/slides/_rels/slide6.xml.rels><?xml version="1.0" encoding="UTF-8" standalone="yes"?>
<Relationships xmlns="http://schemas.openxmlformats.org/package/2006/relationships"><Relationship Id="rId2" Type="http://schemas.openxmlformats.org/officeDocument/2006/relationships/hyperlink" Target="https://www.ecfr.gov/current/title-21/part-11/subpart-B"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p4"/><Relationship Id="rId1" Type="http://schemas.openxmlformats.org/officeDocument/2006/relationships/video" Target="NULL" TargetMode="Externa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C9FCB-17F6-DA7E-873F-7C8889462511}"/>
              </a:ext>
            </a:extLst>
          </p:cNvPr>
          <p:cNvSpPr>
            <a:spLocks noGrp="1"/>
          </p:cNvSpPr>
          <p:nvPr>
            <p:ph type="ctrTitle"/>
          </p:nvPr>
        </p:nvSpPr>
        <p:spPr/>
        <p:txBody>
          <a:bodyPr/>
          <a:lstStyle/>
          <a:p>
            <a:r>
              <a:rPr lang="en-US" dirty="0"/>
              <a:t>Part 11 Compliant Excel Workbooks</a:t>
            </a:r>
          </a:p>
        </p:txBody>
      </p:sp>
      <p:sp>
        <p:nvSpPr>
          <p:cNvPr id="3" name="Subtitle 2">
            <a:extLst>
              <a:ext uri="{FF2B5EF4-FFF2-40B4-BE49-F238E27FC236}">
                <a16:creationId xmlns:a16="http://schemas.microsoft.com/office/drawing/2014/main" id="{7A48D1FD-6B61-626E-0507-B07BC814C5B1}"/>
              </a:ext>
            </a:extLst>
          </p:cNvPr>
          <p:cNvSpPr>
            <a:spLocks noGrp="1"/>
          </p:cNvSpPr>
          <p:nvPr>
            <p:ph type="subTitle" idx="1"/>
          </p:nvPr>
        </p:nvSpPr>
        <p:spPr/>
        <p:txBody>
          <a:bodyPr/>
          <a:lstStyle/>
          <a:p>
            <a:r>
              <a:rPr lang="en-US" dirty="0"/>
              <a:t>Jeffrey Plume</a:t>
            </a:r>
          </a:p>
        </p:txBody>
      </p:sp>
    </p:spTree>
    <p:extLst>
      <p:ext uri="{BB962C8B-B14F-4D97-AF65-F5344CB8AC3E}">
        <p14:creationId xmlns:p14="http://schemas.microsoft.com/office/powerpoint/2010/main" val="221095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067AB-8A12-35B3-25AD-BF21223A613B}"/>
              </a:ext>
            </a:extLst>
          </p:cNvPr>
          <p:cNvSpPr>
            <a:spLocks noGrp="1"/>
          </p:cNvSpPr>
          <p:nvPr>
            <p:ph type="ctrTitle"/>
          </p:nvPr>
        </p:nvSpPr>
        <p:spPr/>
        <p:txBody>
          <a:bodyPr vert="horz" lIns="91440" tIns="45720" rIns="91440" bIns="45720" rtlCol="0" anchor="ctr">
            <a:normAutofit/>
          </a:bodyPr>
          <a:lstStyle/>
          <a:p>
            <a:pPr algn="ctr"/>
            <a:r>
              <a:rPr lang="en-US" sz="5200" kern="1200" dirty="0">
                <a:solidFill>
                  <a:schemeClr val="tx1"/>
                </a:solidFill>
                <a:latin typeface="+mj-lt"/>
                <a:ea typeface="+mj-ea"/>
                <a:cs typeface="+mj-cs"/>
              </a:rPr>
              <a:t>Audit Trail</a:t>
            </a:r>
          </a:p>
        </p:txBody>
      </p:sp>
      <p:sp>
        <p:nvSpPr>
          <p:cNvPr id="17" name="Subtitle 16">
            <a:extLst>
              <a:ext uri="{FF2B5EF4-FFF2-40B4-BE49-F238E27FC236}">
                <a16:creationId xmlns:a16="http://schemas.microsoft.com/office/drawing/2014/main" id="{473C5F53-E85B-764B-F573-0E95DF1DBFA4}"/>
              </a:ext>
            </a:extLst>
          </p:cNvPr>
          <p:cNvSpPr>
            <a:spLocks noGrp="1"/>
          </p:cNvSpPr>
          <p:nvPr>
            <p:ph type="subTitle" idx="1"/>
          </p:nvPr>
        </p:nvSpPr>
        <p:spPr/>
        <p:txBody>
          <a:bodyPr>
            <a:normAutofit/>
          </a:bodyPr>
          <a:lstStyle/>
          <a:p>
            <a:r>
              <a:rPr lang="en-US" dirty="0"/>
              <a:t>Use of secure, computer-generated, time-stamped audit trails to independently record the date and time of operator entries and actions that create, modify, or delete electronic records. Record changes shall not obscure previously recorded information. </a:t>
            </a:r>
          </a:p>
        </p:txBody>
      </p:sp>
      <p:sp>
        <p:nvSpPr>
          <p:cNvPr id="4" name="Rectangle 1">
            <a:extLst>
              <a:ext uri="{FF2B5EF4-FFF2-40B4-BE49-F238E27FC236}">
                <a16:creationId xmlns:a16="http://schemas.microsoft.com/office/drawing/2014/main" id="{90C07DAB-3998-46B6-6DCC-616B626F1E83}"/>
              </a:ext>
            </a:extLst>
          </p:cNvPr>
          <p:cNvSpPr>
            <a:spLocks noChangeArrowheads="1"/>
          </p:cNvSpPr>
          <p:nvPr/>
        </p:nvSpPr>
        <p:spPr bwMode="auto">
          <a:xfrm>
            <a:off x="0" y="-361637"/>
            <a:ext cx="5618846" cy="723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The </a:t>
            </a:r>
            <a:r>
              <a:rPr kumimoji="0" lang="en-US" altLang="en-US" sz="1000" b="0" i="0" u="none" strike="noStrike" cap="none" normalizeH="0" baseline="0">
                <a:ln>
                  <a:noFill/>
                </a:ln>
                <a:solidFill>
                  <a:schemeClr val="tx1"/>
                </a:solidFill>
                <a:effectLst/>
                <a:latin typeface="Arial Unicode MS"/>
              </a:rPr>
              <a:t>SheetChange</a:t>
            </a:r>
            <a:r>
              <a:rPr kumimoji="0" lang="en-US" altLang="en-US" sz="800" b="0" i="0" u="none" strike="noStrike" cap="none" normalizeH="0" baseline="0">
                <a:ln>
                  <a:noFill/>
                </a:ln>
                <a:solidFill>
                  <a:schemeClr val="tx1"/>
                </a:solidFill>
                <a:effectLst/>
              </a:rPr>
              <a:t> event is triggered whenever a cell's content is changed in any worksheet within the workbook.</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spcBef>
                <a:spcPct val="0"/>
              </a:spcBef>
              <a:spcAft>
                <a:spcPts val="60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 name="TextBox 19">
            <a:extLst>
              <a:ext uri="{FF2B5EF4-FFF2-40B4-BE49-F238E27FC236}">
                <a16:creationId xmlns:a16="http://schemas.microsoft.com/office/drawing/2014/main" id="{E7C79F5C-8791-2027-1E95-6AD5DF8FFD6C}"/>
              </a:ext>
            </a:extLst>
          </p:cNvPr>
          <p:cNvSpPr txBox="1"/>
          <p:nvPr/>
        </p:nvSpPr>
        <p:spPr>
          <a:xfrm>
            <a:off x="8760542" y="6230882"/>
            <a:ext cx="2939845" cy="369332"/>
          </a:xfrm>
          <a:prstGeom prst="rect">
            <a:avLst/>
          </a:prstGeom>
          <a:noFill/>
        </p:spPr>
        <p:txBody>
          <a:bodyPr wrap="square">
            <a:spAutoFit/>
          </a:bodyPr>
          <a:lstStyle/>
          <a:p>
            <a:pPr algn="r"/>
            <a:r>
              <a:rPr lang="fr-FR" b="0" i="0" dirty="0">
                <a:solidFill>
                  <a:srgbClr val="333333"/>
                </a:solidFill>
                <a:effectLst/>
                <a:highlight>
                  <a:srgbClr val="FFFFFF"/>
                </a:highlight>
                <a:latin typeface="Roboto" panose="02000000000000000000" pitchFamily="2" charset="0"/>
                <a:hlinkClick r:id="rId2"/>
              </a:rPr>
              <a:t>21 CFR Part 11 </a:t>
            </a:r>
            <a:r>
              <a:rPr lang="fr-FR" b="0" i="0" dirty="0" err="1">
                <a:solidFill>
                  <a:srgbClr val="333333"/>
                </a:solidFill>
                <a:effectLst/>
                <a:highlight>
                  <a:srgbClr val="FFFFFF"/>
                </a:highlight>
                <a:latin typeface="Roboto" panose="02000000000000000000" pitchFamily="2" charset="0"/>
                <a:hlinkClick r:id="rId2"/>
              </a:rPr>
              <a:t>Subpart</a:t>
            </a:r>
            <a:r>
              <a:rPr lang="fr-FR" b="0" i="0" dirty="0">
                <a:solidFill>
                  <a:srgbClr val="333333"/>
                </a:solidFill>
                <a:effectLst/>
                <a:highlight>
                  <a:srgbClr val="FFFFFF"/>
                </a:highlight>
                <a:latin typeface="Roboto" panose="02000000000000000000" pitchFamily="2" charset="0"/>
                <a:hlinkClick r:id="rId2"/>
              </a:rPr>
              <a:t> B</a:t>
            </a:r>
            <a:endParaRPr lang="en-US" dirty="0"/>
          </a:p>
        </p:txBody>
      </p:sp>
    </p:spTree>
    <p:extLst>
      <p:ext uri="{BB962C8B-B14F-4D97-AF65-F5344CB8AC3E}">
        <p14:creationId xmlns:p14="http://schemas.microsoft.com/office/powerpoint/2010/main" val="1333942034"/>
      </p:ext>
    </p:extLst>
  </p:cSld>
  <p:clrMapOvr>
    <a:masterClrMapping/>
  </p:clrMapOvr>
  <p:timing>
    <p:tnLst>
      <p:par>
        <p:cTn id="1" dur="indefinite" restart="never" nodeType="tmRoot">
          <p:childTnLst>
            <p:par>
              <p:cTn/>
            </p:par>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067AB-8A12-35B3-25AD-BF21223A613B}"/>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kern="1200" dirty="0">
                <a:solidFill>
                  <a:schemeClr val="tx1"/>
                </a:solidFill>
                <a:latin typeface="+mj-lt"/>
                <a:ea typeface="+mj-ea"/>
                <a:cs typeface="+mj-cs"/>
              </a:rPr>
              <a:t>Audit Trail</a:t>
            </a:r>
          </a:p>
        </p:txBody>
      </p:sp>
      <p:pic>
        <p:nvPicPr>
          <p:cNvPr id="10" name="Recording 2024-08-19 200356">
            <a:hlinkClick r:id="" action="ppaction://media"/>
            <a:extLst>
              <a:ext uri="{FF2B5EF4-FFF2-40B4-BE49-F238E27FC236}">
                <a16:creationId xmlns:a16="http://schemas.microsoft.com/office/drawing/2014/main" id="{04D5E64A-22E3-021F-233B-41491538B71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200" y="2073194"/>
            <a:ext cx="10512547" cy="3994767"/>
          </a:xfrm>
          <a:prstGeom prst="rect">
            <a:avLst/>
          </a:prstGeom>
        </p:spPr>
      </p:pic>
      <p:sp>
        <p:nvSpPr>
          <p:cNvPr id="4" name="Rectangle 1">
            <a:extLst>
              <a:ext uri="{FF2B5EF4-FFF2-40B4-BE49-F238E27FC236}">
                <a16:creationId xmlns:a16="http://schemas.microsoft.com/office/drawing/2014/main" id="{90C07DAB-3998-46B6-6DCC-616B626F1E83}"/>
              </a:ext>
            </a:extLst>
          </p:cNvPr>
          <p:cNvSpPr>
            <a:spLocks noChangeArrowheads="1"/>
          </p:cNvSpPr>
          <p:nvPr/>
        </p:nvSpPr>
        <p:spPr bwMode="auto">
          <a:xfrm>
            <a:off x="0" y="-361637"/>
            <a:ext cx="5618846" cy="723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a:t>
            </a:r>
            <a:r>
              <a:rPr kumimoji="0" lang="en-US" altLang="en-US" sz="1000" b="0" i="0" u="none" strike="noStrike" cap="none" normalizeH="0" baseline="0" dirty="0" err="1">
                <a:ln>
                  <a:noFill/>
                </a:ln>
                <a:solidFill>
                  <a:schemeClr val="tx1"/>
                </a:solidFill>
                <a:effectLst/>
                <a:latin typeface="Arial Unicode MS"/>
              </a:rPr>
              <a:t>SheetChange</a:t>
            </a:r>
            <a:r>
              <a:rPr kumimoji="0" lang="en-US" altLang="en-US" sz="800" b="0" i="0" u="none" strike="noStrike" cap="none" normalizeH="0" baseline="0" dirty="0">
                <a:ln>
                  <a:noFill/>
                </a:ln>
                <a:solidFill>
                  <a:schemeClr val="tx1"/>
                </a:solidFill>
                <a:effectLst/>
              </a:rPr>
              <a:t> event is triggered whenever a cell's content is changed in any worksheet within the workbook.</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spcBef>
                <a:spcPct val="0"/>
              </a:spcBef>
              <a:spcAft>
                <a:spcPts val="60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1468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27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AE4FF-8B4B-272E-6946-077C584B42D4}"/>
              </a:ext>
            </a:extLst>
          </p:cNvPr>
          <p:cNvSpPr>
            <a:spLocks noGrp="1"/>
          </p:cNvSpPr>
          <p:nvPr>
            <p:ph type="ctrTitle"/>
          </p:nvPr>
        </p:nvSpPr>
        <p:spPr/>
        <p:txBody>
          <a:bodyPr/>
          <a:lstStyle/>
          <a:p>
            <a:r>
              <a:rPr lang="en-US" dirty="0"/>
              <a:t>Security Controls</a:t>
            </a:r>
          </a:p>
        </p:txBody>
      </p:sp>
      <p:sp>
        <p:nvSpPr>
          <p:cNvPr id="6" name="Subtitle 5">
            <a:extLst>
              <a:ext uri="{FF2B5EF4-FFF2-40B4-BE49-F238E27FC236}">
                <a16:creationId xmlns:a16="http://schemas.microsoft.com/office/drawing/2014/main" id="{DB463A76-043F-383B-06B6-5AFCA652EEFD}"/>
              </a:ext>
            </a:extLst>
          </p:cNvPr>
          <p:cNvSpPr>
            <a:spLocks noGrp="1"/>
          </p:cNvSpPr>
          <p:nvPr>
            <p:ph type="subTitle" idx="1"/>
          </p:nvPr>
        </p:nvSpPr>
        <p:spPr/>
        <p:txBody>
          <a:bodyPr>
            <a:normAutofit/>
          </a:bodyPr>
          <a:lstStyle/>
          <a:p>
            <a:r>
              <a:rPr lang="en-US" dirty="0"/>
              <a:t>Persons who use electronic signatures based upon use of identification codes in combination with passwords shall employ controls to ensure their security and integrity.</a:t>
            </a:r>
          </a:p>
        </p:txBody>
      </p:sp>
      <p:sp>
        <p:nvSpPr>
          <p:cNvPr id="7" name="TextBox 6">
            <a:extLst>
              <a:ext uri="{FF2B5EF4-FFF2-40B4-BE49-F238E27FC236}">
                <a16:creationId xmlns:a16="http://schemas.microsoft.com/office/drawing/2014/main" id="{4B37BC74-B823-F35C-261C-9F759D3A5987}"/>
              </a:ext>
            </a:extLst>
          </p:cNvPr>
          <p:cNvSpPr txBox="1"/>
          <p:nvPr/>
        </p:nvSpPr>
        <p:spPr>
          <a:xfrm>
            <a:off x="8760542" y="6230882"/>
            <a:ext cx="2939845" cy="369332"/>
          </a:xfrm>
          <a:prstGeom prst="rect">
            <a:avLst/>
          </a:prstGeom>
          <a:noFill/>
        </p:spPr>
        <p:txBody>
          <a:bodyPr wrap="square">
            <a:spAutoFit/>
          </a:bodyPr>
          <a:lstStyle/>
          <a:p>
            <a:pPr algn="r"/>
            <a:r>
              <a:rPr lang="fr-FR" b="0" i="0" dirty="0">
                <a:solidFill>
                  <a:srgbClr val="333333"/>
                </a:solidFill>
                <a:effectLst/>
                <a:highlight>
                  <a:srgbClr val="FFFFFF"/>
                </a:highlight>
                <a:latin typeface="Roboto" panose="02000000000000000000" pitchFamily="2" charset="0"/>
                <a:hlinkClick r:id="rId2"/>
              </a:rPr>
              <a:t>21 CFR Part 11 </a:t>
            </a:r>
            <a:r>
              <a:rPr lang="fr-FR" b="0" i="0" dirty="0" err="1">
                <a:solidFill>
                  <a:srgbClr val="333333"/>
                </a:solidFill>
                <a:effectLst/>
                <a:highlight>
                  <a:srgbClr val="FFFFFF"/>
                </a:highlight>
                <a:latin typeface="Roboto" panose="02000000000000000000" pitchFamily="2" charset="0"/>
                <a:hlinkClick r:id="rId2"/>
              </a:rPr>
              <a:t>Subpart</a:t>
            </a:r>
            <a:r>
              <a:rPr lang="fr-FR" b="0" i="0" dirty="0">
                <a:solidFill>
                  <a:srgbClr val="333333"/>
                </a:solidFill>
                <a:effectLst/>
                <a:highlight>
                  <a:srgbClr val="FFFFFF"/>
                </a:highlight>
                <a:latin typeface="Roboto" panose="02000000000000000000" pitchFamily="2" charset="0"/>
                <a:hlinkClick r:id="rId2"/>
              </a:rPr>
              <a:t> B</a:t>
            </a:r>
            <a:endParaRPr lang="en-US" dirty="0"/>
          </a:p>
        </p:txBody>
      </p:sp>
    </p:spTree>
    <p:extLst>
      <p:ext uri="{BB962C8B-B14F-4D97-AF65-F5344CB8AC3E}">
        <p14:creationId xmlns:p14="http://schemas.microsoft.com/office/powerpoint/2010/main" val="2689523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A9F7B-4640-20FC-0ACE-CB939E792D2C}"/>
              </a:ext>
            </a:extLst>
          </p:cNvPr>
          <p:cNvSpPr>
            <a:spLocks noGrp="1"/>
          </p:cNvSpPr>
          <p:nvPr>
            <p:ph type="title"/>
          </p:nvPr>
        </p:nvSpPr>
        <p:spPr>
          <a:xfrm>
            <a:off x="550863" y="366639"/>
            <a:ext cx="11090274" cy="675441"/>
          </a:xfrm>
        </p:spPr>
        <p:txBody>
          <a:bodyPr vert="horz" wrap="square" lIns="91440" tIns="45720" rIns="91440" bIns="45720" rtlCol="0" anchor="t">
            <a:normAutofit/>
          </a:bodyPr>
          <a:lstStyle/>
          <a:p>
            <a:r>
              <a:rPr lang="en-US" sz="4200" dirty="0"/>
              <a:t>Pin Protected (in addition to standard protections)</a:t>
            </a:r>
          </a:p>
        </p:txBody>
      </p:sp>
      <p:pic>
        <p:nvPicPr>
          <p:cNvPr id="7" name="Recording 2024-08-19 202722">
            <a:hlinkClick r:id="" action="ppaction://media"/>
            <a:extLst>
              <a:ext uri="{FF2B5EF4-FFF2-40B4-BE49-F238E27FC236}">
                <a16:creationId xmlns:a16="http://schemas.microsoft.com/office/drawing/2014/main" id="{F8806FA4-B55F-F28D-65D0-30AE886355B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557213" y="2133600"/>
            <a:ext cx="7373937" cy="4173538"/>
          </a:xfrm>
          <a:prstGeom prst="rect">
            <a:avLst/>
          </a:prstGeom>
          <a:effectLst>
            <a:outerShdw blurRad="508000" dist="101600" dir="5400000" algn="tl" rotWithShape="0">
              <a:prstClr val="black">
                <a:alpha val="10000"/>
              </a:prstClr>
            </a:outerShdw>
          </a:effectLst>
        </p:spPr>
      </p:pic>
      <p:pic>
        <p:nvPicPr>
          <p:cNvPr id="8" name="Recording 2024-08-19 204335">
            <a:hlinkClick r:id="" action="ppaction://media"/>
            <a:extLst>
              <a:ext uri="{FF2B5EF4-FFF2-40B4-BE49-F238E27FC236}">
                <a16:creationId xmlns:a16="http://schemas.microsoft.com/office/drawing/2014/main" id="{C2D6BA79-6F10-F974-BD25-19384910E681}"/>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8292125" y="2771493"/>
            <a:ext cx="3359899" cy="3535707"/>
          </a:xfrm>
          <a:prstGeom prst="rect">
            <a:avLst/>
          </a:prstGeom>
          <a:effectLst>
            <a:outerShdw blurRad="508000" dist="101600" dir="5400000" algn="tl" rotWithShape="0">
              <a:prstClr val="black">
                <a:alpha val="10000"/>
              </a:prstClr>
            </a:outerShdw>
          </a:effectLst>
        </p:spPr>
      </p:pic>
    </p:spTree>
    <p:extLst>
      <p:ext uri="{BB962C8B-B14F-4D97-AF65-F5344CB8AC3E}">
        <p14:creationId xmlns:p14="http://schemas.microsoft.com/office/powerpoint/2010/main" val="616884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8826"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340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video>
              <p:cMediaNode vol="80000">
                <p:cTn id="12" fill="hold" display="0">
                  <p:stCondLst>
                    <p:cond delay="indefinite"/>
                  </p:stCondLst>
                </p:cTn>
                <p:tgtEl>
                  <p:spTgt spid="8"/>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9090E-94B0-3D01-DCED-2BE36A0C7A94}"/>
              </a:ext>
            </a:extLst>
          </p:cNvPr>
          <p:cNvSpPr>
            <a:spLocks noGrp="1"/>
          </p:cNvSpPr>
          <p:nvPr>
            <p:ph type="ctrTitle"/>
          </p:nvPr>
        </p:nvSpPr>
        <p:spPr/>
        <p:txBody>
          <a:bodyPr/>
          <a:lstStyle/>
          <a:p>
            <a:r>
              <a:rPr lang="en-US" dirty="0"/>
              <a:t>Digital Signatures</a:t>
            </a:r>
          </a:p>
        </p:txBody>
      </p:sp>
      <p:sp>
        <p:nvSpPr>
          <p:cNvPr id="3" name="Content Placeholder 2">
            <a:extLst>
              <a:ext uri="{FF2B5EF4-FFF2-40B4-BE49-F238E27FC236}">
                <a16:creationId xmlns:a16="http://schemas.microsoft.com/office/drawing/2014/main" id="{56DEE58B-92D0-96EA-D0F2-6AA15237C19F}"/>
              </a:ext>
            </a:extLst>
          </p:cNvPr>
          <p:cNvSpPr>
            <a:spLocks noGrp="1"/>
          </p:cNvSpPr>
          <p:nvPr>
            <p:ph type="subTitle" idx="1"/>
          </p:nvPr>
        </p:nvSpPr>
        <p:spPr/>
        <p:txBody>
          <a:bodyPr>
            <a:normAutofit fontScale="77500" lnSpcReduction="20000"/>
          </a:bodyPr>
          <a:lstStyle/>
          <a:p>
            <a:r>
              <a:rPr lang="en-US" dirty="0"/>
              <a:t>Persons who use open systems to create, modify, maintain, or transmit electronic records shall employ procedures and controls designed to ensure the authenticity, integrity, and, as appropriate, the confidentiality of electronic records from the point of their creation to the point of their receipt. Such procedures and controls shall include those identified in § 11.10, as appropriate, and additional measures such as document encryption and use of appropriate digital signature standards to ensure, as necessary under the circumstances, record authenticity, integrity, and confidentiality.</a:t>
            </a:r>
          </a:p>
        </p:txBody>
      </p:sp>
      <p:sp>
        <p:nvSpPr>
          <p:cNvPr id="4" name="TextBox 3">
            <a:extLst>
              <a:ext uri="{FF2B5EF4-FFF2-40B4-BE49-F238E27FC236}">
                <a16:creationId xmlns:a16="http://schemas.microsoft.com/office/drawing/2014/main" id="{C54B33AC-3066-A9FC-FBCD-B96F57E63DFA}"/>
              </a:ext>
            </a:extLst>
          </p:cNvPr>
          <p:cNvSpPr txBox="1"/>
          <p:nvPr/>
        </p:nvSpPr>
        <p:spPr>
          <a:xfrm>
            <a:off x="8760542" y="6230882"/>
            <a:ext cx="2939845" cy="369332"/>
          </a:xfrm>
          <a:prstGeom prst="rect">
            <a:avLst/>
          </a:prstGeom>
          <a:noFill/>
        </p:spPr>
        <p:txBody>
          <a:bodyPr wrap="square">
            <a:spAutoFit/>
          </a:bodyPr>
          <a:lstStyle/>
          <a:p>
            <a:pPr algn="r"/>
            <a:r>
              <a:rPr lang="fr-FR" b="0" i="0" dirty="0">
                <a:solidFill>
                  <a:srgbClr val="333333"/>
                </a:solidFill>
                <a:effectLst/>
                <a:highlight>
                  <a:srgbClr val="FFFFFF"/>
                </a:highlight>
                <a:latin typeface="Roboto" panose="02000000000000000000" pitchFamily="2" charset="0"/>
                <a:hlinkClick r:id="rId2"/>
              </a:rPr>
              <a:t>21 CFR Part 11 </a:t>
            </a:r>
            <a:r>
              <a:rPr lang="fr-FR" b="0" i="0" dirty="0" err="1">
                <a:solidFill>
                  <a:srgbClr val="333333"/>
                </a:solidFill>
                <a:effectLst/>
                <a:highlight>
                  <a:srgbClr val="FFFFFF"/>
                </a:highlight>
                <a:latin typeface="Roboto" panose="02000000000000000000" pitchFamily="2" charset="0"/>
                <a:hlinkClick r:id="rId2"/>
              </a:rPr>
              <a:t>Subpart</a:t>
            </a:r>
            <a:r>
              <a:rPr lang="fr-FR" b="0" i="0" dirty="0">
                <a:solidFill>
                  <a:srgbClr val="333333"/>
                </a:solidFill>
                <a:effectLst/>
                <a:highlight>
                  <a:srgbClr val="FFFFFF"/>
                </a:highlight>
                <a:latin typeface="Roboto" panose="02000000000000000000" pitchFamily="2" charset="0"/>
                <a:hlinkClick r:id="rId2"/>
              </a:rPr>
              <a:t> B</a:t>
            </a:r>
            <a:endParaRPr lang="en-US" dirty="0"/>
          </a:p>
        </p:txBody>
      </p:sp>
    </p:spTree>
    <p:extLst>
      <p:ext uri="{BB962C8B-B14F-4D97-AF65-F5344CB8AC3E}">
        <p14:creationId xmlns:p14="http://schemas.microsoft.com/office/powerpoint/2010/main" val="597477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6BA05A1A-85A4-60E4-3FD3-75F4E2A4DDE0}"/>
              </a:ext>
            </a:extLst>
          </p:cNvPr>
          <p:cNvSpPr>
            <a:spLocks noGrp="1"/>
          </p:cNvSpPr>
          <p:nvPr>
            <p:ph type="title"/>
          </p:nvPr>
        </p:nvSpPr>
        <p:spPr/>
        <p:txBody>
          <a:bodyPr/>
          <a:lstStyle/>
          <a:p>
            <a:r>
              <a:rPr lang="en-US" dirty="0"/>
              <a:t>Mechanism</a:t>
            </a:r>
          </a:p>
        </p:txBody>
      </p:sp>
      <p:pic>
        <p:nvPicPr>
          <p:cNvPr id="24" name="Picture 6">
            <a:extLst>
              <a:ext uri="{FF2B5EF4-FFF2-40B4-BE49-F238E27FC236}">
                <a16:creationId xmlns:a16="http://schemas.microsoft.com/office/drawing/2014/main" id="{F0079901-3FB5-18F3-47D5-9787A389D9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511300"/>
            <a:ext cx="9753600" cy="4981575"/>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F0C34BAE-6BF4-5190-A4A3-6C6DE38E8F7B}"/>
              </a:ext>
            </a:extLst>
          </p:cNvPr>
          <p:cNvSpPr txBox="1"/>
          <p:nvPr/>
        </p:nvSpPr>
        <p:spPr>
          <a:xfrm>
            <a:off x="9993974" y="6492875"/>
            <a:ext cx="1957652" cy="369332"/>
          </a:xfrm>
          <a:prstGeom prst="rect">
            <a:avLst/>
          </a:prstGeom>
          <a:noFill/>
        </p:spPr>
        <p:txBody>
          <a:bodyPr wrap="none" rtlCol="0">
            <a:spAutoFit/>
          </a:bodyPr>
          <a:lstStyle/>
          <a:p>
            <a:r>
              <a:rPr lang="en-US" dirty="0"/>
              <a:t>Source: DocuSign</a:t>
            </a:r>
          </a:p>
        </p:txBody>
      </p:sp>
    </p:spTree>
    <p:extLst>
      <p:ext uri="{BB962C8B-B14F-4D97-AF65-F5344CB8AC3E}">
        <p14:creationId xmlns:p14="http://schemas.microsoft.com/office/powerpoint/2010/main" val="2178824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E9CD30A7-4A40-65E3-41BB-D569324F72F7}"/>
              </a:ext>
            </a:extLst>
          </p:cNvPr>
          <p:cNvPicPr>
            <a:picLocks noChangeAspect="1"/>
          </p:cNvPicPr>
          <p:nvPr/>
        </p:nvPicPr>
        <p:blipFill rotWithShape="1">
          <a:blip r:embed="rId4"/>
          <a:srcRect l="565"/>
          <a:stretch/>
        </p:blipFill>
        <p:spPr>
          <a:xfrm>
            <a:off x="68826" y="1505556"/>
            <a:ext cx="12123174" cy="709755"/>
          </a:xfrm>
          <a:prstGeom prst="rect">
            <a:avLst/>
          </a:prstGeom>
        </p:spPr>
      </p:pic>
      <p:sp>
        <p:nvSpPr>
          <p:cNvPr id="5" name="TextBox 4">
            <a:extLst>
              <a:ext uri="{FF2B5EF4-FFF2-40B4-BE49-F238E27FC236}">
                <a16:creationId xmlns:a16="http://schemas.microsoft.com/office/drawing/2014/main" id="{EA0710C6-91F5-8B2B-5AAA-7BD4C948EED6}"/>
              </a:ext>
            </a:extLst>
          </p:cNvPr>
          <p:cNvSpPr txBox="1"/>
          <p:nvPr/>
        </p:nvSpPr>
        <p:spPr>
          <a:xfrm>
            <a:off x="5616891" y="745328"/>
            <a:ext cx="4313583" cy="369332"/>
          </a:xfrm>
          <a:prstGeom prst="rect">
            <a:avLst/>
          </a:prstGeom>
          <a:noFill/>
        </p:spPr>
        <p:txBody>
          <a:bodyPr wrap="square" rtlCol="0">
            <a:spAutoFit/>
          </a:bodyPr>
          <a:lstStyle/>
          <a:p>
            <a:r>
              <a:rPr lang="en-US" dirty="0">
                <a:solidFill>
                  <a:srgbClr val="EC834C"/>
                </a:solidFill>
              </a:rPr>
              <a:t>Signature Encrypted with Private Key</a:t>
            </a:r>
          </a:p>
        </p:txBody>
      </p:sp>
      <p:cxnSp>
        <p:nvCxnSpPr>
          <p:cNvPr id="7" name="Straight Arrow Connector 6">
            <a:extLst>
              <a:ext uri="{FF2B5EF4-FFF2-40B4-BE49-F238E27FC236}">
                <a16:creationId xmlns:a16="http://schemas.microsoft.com/office/drawing/2014/main" id="{AF6F6C0F-2A8A-B320-C45E-810C18AEED4B}"/>
              </a:ext>
            </a:extLst>
          </p:cNvPr>
          <p:cNvCxnSpPr>
            <a:cxnSpLocks/>
          </p:cNvCxnSpPr>
          <p:nvPr/>
        </p:nvCxnSpPr>
        <p:spPr>
          <a:xfrm>
            <a:off x="7423355" y="1114660"/>
            <a:ext cx="1442349" cy="701101"/>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16" name="Picture 15">
            <a:extLst>
              <a:ext uri="{FF2B5EF4-FFF2-40B4-BE49-F238E27FC236}">
                <a16:creationId xmlns:a16="http://schemas.microsoft.com/office/drawing/2014/main" id="{04F52F6C-288E-F8D4-C975-591C1C4D6E14}"/>
              </a:ext>
            </a:extLst>
          </p:cNvPr>
          <p:cNvPicPr>
            <a:picLocks noChangeAspect="1"/>
          </p:cNvPicPr>
          <p:nvPr/>
        </p:nvPicPr>
        <p:blipFill>
          <a:blip r:embed="rId5"/>
          <a:stretch>
            <a:fillRect/>
          </a:stretch>
        </p:blipFill>
        <p:spPr>
          <a:xfrm>
            <a:off x="201419" y="2817820"/>
            <a:ext cx="3980628" cy="3804931"/>
          </a:xfrm>
          <a:prstGeom prst="rect">
            <a:avLst/>
          </a:prstGeom>
        </p:spPr>
      </p:pic>
      <p:sp>
        <p:nvSpPr>
          <p:cNvPr id="17" name="TextBox 16">
            <a:extLst>
              <a:ext uri="{FF2B5EF4-FFF2-40B4-BE49-F238E27FC236}">
                <a16:creationId xmlns:a16="http://schemas.microsoft.com/office/drawing/2014/main" id="{2E720D1F-98A5-6689-8439-242FDD49C415}"/>
              </a:ext>
            </a:extLst>
          </p:cNvPr>
          <p:cNvSpPr txBox="1"/>
          <p:nvPr/>
        </p:nvSpPr>
        <p:spPr>
          <a:xfrm>
            <a:off x="4300033" y="2412319"/>
            <a:ext cx="5820697" cy="369332"/>
          </a:xfrm>
          <a:prstGeom prst="rect">
            <a:avLst/>
          </a:prstGeom>
          <a:noFill/>
        </p:spPr>
        <p:txBody>
          <a:bodyPr wrap="square" rtlCol="0">
            <a:spAutoFit/>
          </a:bodyPr>
          <a:lstStyle/>
          <a:p>
            <a:r>
              <a:rPr lang="en-US" dirty="0">
                <a:solidFill>
                  <a:srgbClr val="EC834C"/>
                </a:solidFill>
              </a:rPr>
              <a:t>Public Key Stored with in separate file in secure location</a:t>
            </a:r>
          </a:p>
        </p:txBody>
      </p:sp>
      <p:cxnSp>
        <p:nvCxnSpPr>
          <p:cNvPr id="18" name="Straight Arrow Connector 17">
            <a:extLst>
              <a:ext uri="{FF2B5EF4-FFF2-40B4-BE49-F238E27FC236}">
                <a16:creationId xmlns:a16="http://schemas.microsoft.com/office/drawing/2014/main" id="{7ACEFE59-E2BC-F5E8-4BF7-4AAC850F7440}"/>
              </a:ext>
            </a:extLst>
          </p:cNvPr>
          <p:cNvCxnSpPr>
            <a:cxnSpLocks/>
          </p:cNvCxnSpPr>
          <p:nvPr/>
        </p:nvCxnSpPr>
        <p:spPr>
          <a:xfrm flipH="1">
            <a:off x="3785419" y="2817820"/>
            <a:ext cx="1012723" cy="424805"/>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23" name="Recording 2024-08-19 212542">
            <a:hlinkClick r:id="" action="ppaction://media"/>
            <a:extLst>
              <a:ext uri="{FF2B5EF4-FFF2-40B4-BE49-F238E27FC236}">
                <a16:creationId xmlns:a16="http://schemas.microsoft.com/office/drawing/2014/main" id="{573FC29D-E424-AE6E-B140-BD5386CA4CB8}"/>
              </a:ext>
            </a:extLst>
          </p:cNvPr>
          <p:cNvPicPr>
            <a:picLocks noGrp="1" noChangeAspect="1"/>
          </p:cNvPicPr>
          <p:nvPr>
            <p:ph idx="1"/>
            <a:videoFile r:link="rId1"/>
            <p:extLst>
              <p:ext uri="{DAA4B4D4-6D71-4841-9C94-3DE7FCFB9230}">
                <p14:media xmlns:p14="http://schemas.microsoft.com/office/powerpoint/2010/main" r:embed="rId2">
                  <p14:trim end="7280.3125"/>
                </p14:media>
              </p:ext>
            </p:extLst>
          </p:nvPr>
        </p:nvPicPr>
        <p:blipFill>
          <a:blip r:embed="rId6"/>
          <a:stretch>
            <a:fillRect/>
          </a:stretch>
        </p:blipFill>
        <p:spPr>
          <a:xfrm>
            <a:off x="4243458" y="3615375"/>
            <a:ext cx="7747123" cy="1527421"/>
          </a:xfrm>
        </p:spPr>
      </p:pic>
    </p:spTree>
    <p:extLst>
      <p:ext uri="{BB962C8B-B14F-4D97-AF65-F5344CB8AC3E}">
        <p14:creationId xmlns:p14="http://schemas.microsoft.com/office/powerpoint/2010/main" val="1771128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189"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3"/>
                                        </p:tgtEl>
                                      </p:cBhvr>
                                    </p:cmd>
                                  </p:childTnLst>
                                </p:cTn>
                              </p:par>
                            </p:childTnLst>
                          </p:cTn>
                        </p:par>
                      </p:childTnLst>
                    </p:cTn>
                  </p:par>
                </p:childTnLst>
              </p:cTn>
              <p:nextCondLst>
                <p:cond evt="onClick" delay="0">
                  <p:tgtEl>
                    <p:spTgt spid="23"/>
                  </p:tgtEl>
                </p:cond>
              </p:nextCondLst>
            </p:seq>
            <p:video>
              <p:cMediaNode vol="80000">
                <p:cTn id="12" fill="hold" display="0">
                  <p:stCondLst>
                    <p:cond delay="indefinite"/>
                  </p:stCondLst>
                </p:cTn>
                <p:tgtEl>
                  <p:spTgt spid="2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F142E-01D9-02A0-F28B-B1D93372F025}"/>
              </a:ext>
            </a:extLst>
          </p:cNvPr>
          <p:cNvSpPr>
            <a:spLocks noGrp="1"/>
          </p:cNvSpPr>
          <p:nvPr>
            <p:ph type="title"/>
          </p:nvPr>
        </p:nvSpPr>
        <p:spPr/>
        <p:txBody>
          <a:bodyPr/>
          <a:lstStyle/>
          <a:p>
            <a:endParaRPr lang="en-US" dirty="0"/>
          </a:p>
        </p:txBody>
      </p:sp>
      <p:sp>
        <p:nvSpPr>
          <p:cNvPr id="6" name="Content Placeholder 5">
            <a:extLst>
              <a:ext uri="{FF2B5EF4-FFF2-40B4-BE49-F238E27FC236}">
                <a16:creationId xmlns:a16="http://schemas.microsoft.com/office/drawing/2014/main" id="{37A51A0C-3450-6F9D-F57C-4985DF1B795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8211999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216</TotalTime>
  <Words>260</Words>
  <Application>Microsoft Office PowerPoint</Application>
  <PresentationFormat>Widescreen</PresentationFormat>
  <Paragraphs>19</Paragraphs>
  <Slides>9</Slides>
  <Notes>0</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Aptos</vt:lpstr>
      <vt:lpstr>Aptos Display</vt:lpstr>
      <vt:lpstr>Arial</vt:lpstr>
      <vt:lpstr>Arial Unicode MS</vt:lpstr>
      <vt:lpstr>Roboto</vt:lpstr>
      <vt:lpstr>Office Theme</vt:lpstr>
      <vt:lpstr>Part 11 Compliant Excel Workbooks</vt:lpstr>
      <vt:lpstr>Audit Trail</vt:lpstr>
      <vt:lpstr>Audit Trail</vt:lpstr>
      <vt:lpstr>Security Controls</vt:lpstr>
      <vt:lpstr>Pin Protected (in addition to standard protections)</vt:lpstr>
      <vt:lpstr>Digital Signatures</vt:lpstr>
      <vt:lpstr>Mechanism</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Jeffrey Plume</dc:creator>
  <cp:lastModifiedBy>Jeffrey Plume</cp:lastModifiedBy>
  <cp:revision>1</cp:revision>
  <dcterms:created xsi:type="dcterms:W3CDTF">2024-08-19T23:45:54Z</dcterms:created>
  <dcterms:modified xsi:type="dcterms:W3CDTF">2024-08-20T03:22:45Z</dcterms:modified>
</cp:coreProperties>
</file>

<file path=docProps/thumbnail.jpeg>
</file>